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59" r:id="rId7"/>
    <p:sldId id="266" r:id="rId8"/>
    <p:sldId id="267" r:id="rId9"/>
    <p:sldId id="260" r:id="rId10"/>
    <p:sldId id="268" r:id="rId11"/>
    <p:sldId id="269" r:id="rId12"/>
    <p:sldId id="261" r:id="rId13"/>
    <p:sldId id="270" r:id="rId14"/>
    <p:sldId id="262" r:id="rId15"/>
    <p:sldId id="271" r:id="rId16"/>
    <p:sldId id="263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02" autoAdjust="0"/>
  </p:normalViewPr>
  <p:slideViewPr>
    <p:cSldViewPr snapToGrid="0">
      <p:cViewPr>
        <p:scale>
          <a:sx n="50" d="100"/>
          <a:sy n="50" d="100"/>
        </p:scale>
        <p:origin x="524" y="332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50-409F-B7DD-B94548EA9F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50-409F-B7DD-B94548EA9F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50-409F-B7DD-B94548EA9F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4190063"/>
        <c:axId val="1441683007"/>
      </c:barChart>
      <c:catAx>
        <c:axId val="1064190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41683007"/>
        <c:crosses val="autoZero"/>
        <c:auto val="1"/>
        <c:lblAlgn val="ctr"/>
        <c:lblOffset val="100"/>
        <c:noMultiLvlLbl val="0"/>
      </c:catAx>
      <c:valAx>
        <c:axId val="1441683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4190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E10E19-D4C8-41BF-A0A5-CBEA82D08C25}"/>
              </a:ext>
            </a:extLst>
          </p:cNvPr>
          <p:cNvSpPr/>
          <p:nvPr userDrawn="1"/>
        </p:nvSpPr>
        <p:spPr>
          <a:xfrm>
            <a:off x="0" y="-1"/>
            <a:ext cx="12192000" cy="6901122"/>
          </a:xfrm>
          <a:prstGeom prst="rect">
            <a:avLst/>
          </a:prstGeom>
          <a:gradFill>
            <a:gsLst>
              <a:gs pos="3000">
                <a:schemeClr val="bg1">
                  <a:alpha val="7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31F25FA-AA2F-4994-A041-883A249A0D69}"/>
              </a:ext>
            </a:extLst>
          </p:cNvPr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33F5AE5-CB28-4696-BCDE-A0469FD5AE81}"/>
              </a:ext>
            </a:extLst>
          </p:cNvPr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11EA140-5AE4-49BC-9936-90152E984B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82" y="1462714"/>
            <a:ext cx="3268635" cy="9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E690BE1-0519-4B02-85C3-0049F0BE8091}"/>
              </a:ext>
            </a:extLst>
          </p:cNvPr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ADC7FD7-A8B5-49B7-B5F7-29898B0E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1C8CC6E-1DBC-4B6C-9ECF-2E23E89A500F}"/>
              </a:ext>
            </a:extLst>
          </p:cNvPr>
          <p:cNvSpPr/>
          <p:nvPr userDrawn="1"/>
        </p:nvSpPr>
        <p:spPr>
          <a:xfrm>
            <a:off x="3364515" y="4598694"/>
            <a:ext cx="5462966" cy="1293566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10000">
                <a:schemeClr val="tx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19BDC0C-4BDE-47A3-AD3D-749037C741C7}"/>
              </a:ext>
            </a:extLst>
          </p:cNvPr>
          <p:cNvCxnSpPr>
            <a:cxnSpLocks/>
          </p:cNvCxnSpPr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A69151E-5D16-4081-87C6-F3BA429E44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E5CFC3-C334-4473-815D-10597699756A}"/>
              </a:ext>
            </a:extLst>
          </p:cNvPr>
          <p:cNvGrpSpPr/>
          <p:nvPr userDrawn="1"/>
        </p:nvGrpSpPr>
        <p:grpSpPr>
          <a:xfrm>
            <a:off x="1727389" y="1112565"/>
            <a:ext cx="8737218" cy="5133277"/>
            <a:chOff x="1793556" y="1477342"/>
            <a:chExt cx="8737218" cy="51332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2A99DE0-EDB5-40ED-B4E4-CE162BF42169}"/>
                </a:ext>
              </a:extLst>
            </p:cNvPr>
            <p:cNvSpPr/>
            <p:nvPr userDrawn="1"/>
          </p:nvSpPr>
          <p:spPr>
            <a:xfrm>
              <a:off x="5968545" y="1506538"/>
              <a:ext cx="4562229" cy="5016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isometricLeftDown">
                <a:rot lat="2100000" lon="12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1B2EF98-505C-4EE9-92FC-860E4379EA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793556" y="1477342"/>
              <a:ext cx="4413887" cy="5133277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1159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7368DBF-576F-42F1-9FED-0EF5837868EB}"/>
              </a:ext>
            </a:extLst>
          </p:cNvPr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F95960C-FF81-46F8-97FA-52D16457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F6DC3CE-F050-482B-95F1-4AD01B3E0E29}"/>
              </a:ext>
            </a:extLst>
          </p:cNvPr>
          <p:cNvCxnSpPr>
            <a:cxnSpLocks/>
          </p:cNvCxnSpPr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F93642D-A295-4CB0-ABD7-5A71ED82A5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507ACAA-ACDC-42D4-BC8A-D2432FCDDEC5}"/>
              </a:ext>
            </a:extLst>
          </p:cNvPr>
          <p:cNvSpPr txBox="1"/>
          <p:nvPr userDrawn="1"/>
        </p:nvSpPr>
        <p:spPr>
          <a:xfrm>
            <a:off x="1693309" y="735462"/>
            <a:ext cx="5584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7E0C6E"/>
                    </a:gs>
                    <a:gs pos="4000">
                      <a:srgbClr val="7E0C6E">
                        <a:alpha val="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CONTENT</a:t>
            </a:r>
            <a:endParaRPr kumimoji="0" lang="zh-CN" altLang="en-US" sz="8000" b="1" i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7E0C6E"/>
                  </a:gs>
                  <a:gs pos="4000">
                    <a:srgbClr val="7E0C6E">
                      <a:alpha val="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F95797-5E12-4883-AEE6-130FA3DF73F1}"/>
              </a:ext>
            </a:extLst>
          </p:cNvPr>
          <p:cNvSpPr txBox="1"/>
          <p:nvPr userDrawn="1"/>
        </p:nvSpPr>
        <p:spPr>
          <a:xfrm>
            <a:off x="1693309" y="1239102"/>
            <a:ext cx="1735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7E0C6E"/>
                    </a:gs>
                    <a:gs pos="4000">
                      <a:srgbClr val="7E0C6E">
                        <a:alpha val="0"/>
                      </a:srgbClr>
                    </a:gs>
                  </a:gsLst>
                  <a:lin ang="162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EFE7E93-D5BD-4829-AF46-45BABC27A0BC}"/>
              </a:ext>
            </a:extLst>
          </p:cNvPr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2401A0B-A079-4136-AC84-1B3216F52F96}"/>
              </a:ext>
            </a:extLst>
          </p:cNvPr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F85513B-9517-4219-A575-9C20E3E93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6119" t="4156" r="26119"/>
          <a:stretch>
            <a:fillRect/>
          </a:stretch>
        </p:blipFill>
        <p:spPr>
          <a:xfrm>
            <a:off x="0" y="0"/>
            <a:ext cx="7594169" cy="6901119"/>
          </a:xfrm>
          <a:custGeom>
            <a:avLst/>
            <a:gdLst>
              <a:gd name="connsiteX0" fmla="*/ 0 w 7594169"/>
              <a:gd name="connsiteY0" fmla="*/ 0 h 6786703"/>
              <a:gd name="connsiteX1" fmla="*/ 7594169 w 7594169"/>
              <a:gd name="connsiteY1" fmla="*/ 0 h 6786703"/>
              <a:gd name="connsiteX2" fmla="*/ 7594169 w 7594169"/>
              <a:gd name="connsiteY2" fmla="*/ 6786703 h 6786703"/>
              <a:gd name="connsiteX3" fmla="*/ 0 w 7594169"/>
              <a:gd name="connsiteY3" fmla="*/ 6786703 h 67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4169" h="6786703">
                <a:moveTo>
                  <a:pt x="0" y="0"/>
                </a:moveTo>
                <a:lnTo>
                  <a:pt x="7594169" y="0"/>
                </a:lnTo>
                <a:lnTo>
                  <a:pt x="7594169" y="6786703"/>
                </a:lnTo>
                <a:lnTo>
                  <a:pt x="0" y="6786703"/>
                </a:lnTo>
                <a:close/>
              </a:path>
            </a:pathLst>
          </a:cu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79A56E4-5F6E-4726-8A73-C24881018D21}"/>
              </a:ext>
            </a:extLst>
          </p:cNvPr>
          <p:cNvSpPr/>
          <p:nvPr userDrawn="1"/>
        </p:nvSpPr>
        <p:spPr>
          <a:xfrm>
            <a:off x="0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791B2793-F0A7-4149-A995-8B1E92E2A6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EDA557F8-E086-4C6A-947F-CD2EDA2DE5FD}"/>
              </a:ext>
            </a:extLst>
          </p:cNvPr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08F805CE-3CA0-4EEE-ABAF-698EDCB0354A}"/>
              </a:ext>
            </a:extLst>
          </p:cNvPr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任意多边形: 形状 139">
            <a:extLst>
              <a:ext uri="{FF2B5EF4-FFF2-40B4-BE49-F238E27FC236}">
                <a16:creationId xmlns:a16="http://schemas.microsoft.com/office/drawing/2014/main" id="{FF22CA15-D0C4-479D-A4C4-281C4EBF00BF}"/>
              </a:ext>
            </a:extLst>
          </p:cNvPr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id="{C3C98933-82EF-4015-94F9-6B671C55BFF8}"/>
              </a:ext>
            </a:extLst>
          </p:cNvPr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3EE840-54EB-4B0B-810F-7F3232A7CD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2" y="0"/>
            <a:ext cx="7595616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AA057D-B11D-4711-9C4D-D78798C71FBB}"/>
              </a:ext>
            </a:extLst>
          </p:cNvPr>
          <p:cNvSpPr/>
          <p:nvPr userDrawn="1"/>
        </p:nvSpPr>
        <p:spPr>
          <a:xfrm>
            <a:off x="-5703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46165D-F422-4A27-9551-70F7CD5471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71877AC-DC74-42D6-A3A7-01C6C85C6258}"/>
              </a:ext>
            </a:extLst>
          </p:cNvPr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6FFC04C-8347-4690-B0C9-E255662D1081}"/>
              </a:ext>
            </a:extLst>
          </p:cNvPr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44B25D8-8B9F-4F76-A223-DC4F166DA674}"/>
              </a:ext>
            </a:extLst>
          </p:cNvPr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0094503-20B6-49A4-A6A7-DDDEC7E41E16}"/>
              </a:ext>
            </a:extLst>
          </p:cNvPr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156675-FCC5-4E7D-BE01-CCDB8B3471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461"/>
            <a:ext cx="7595616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20044DA-24DD-4A4D-A067-EF28D30AC35E}"/>
              </a:ext>
            </a:extLst>
          </p:cNvPr>
          <p:cNvSpPr/>
          <p:nvPr userDrawn="1"/>
        </p:nvSpPr>
        <p:spPr>
          <a:xfrm>
            <a:off x="-178427" y="-88680"/>
            <a:ext cx="7774043" cy="70204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DD7240-2480-4E4E-9256-CA8BD563AB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911DDB5-6C2B-4269-9F66-396268779832}"/>
              </a:ext>
            </a:extLst>
          </p:cNvPr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D8C33F-CF27-4F96-965D-2BAE341F5DF6}"/>
              </a:ext>
            </a:extLst>
          </p:cNvPr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5B33A69-7EC7-4363-A4E8-6CD372A419EA}"/>
              </a:ext>
            </a:extLst>
          </p:cNvPr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A0C3268-A65D-498A-9536-2ED775974E87}"/>
              </a:ext>
            </a:extLst>
          </p:cNvPr>
          <p:cNvSpPr/>
          <p:nvPr userDrawn="1"/>
        </p:nvSpPr>
        <p:spPr>
          <a:xfrm>
            <a:off x="0" y="5961517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11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5A3FA3-5390-4100-9DB3-27FDD1082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66" r="5320"/>
          <a:stretch/>
        </p:blipFill>
        <p:spPr>
          <a:xfrm>
            <a:off x="0" y="0"/>
            <a:ext cx="7594169" cy="68632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9554C3C-71B4-40D0-B492-EA5A7019DD91}"/>
              </a:ext>
            </a:extLst>
          </p:cNvPr>
          <p:cNvSpPr/>
          <p:nvPr userDrawn="1"/>
        </p:nvSpPr>
        <p:spPr>
          <a:xfrm>
            <a:off x="0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8DCA2C-C502-405C-A3E9-B429302C40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B22781D-527F-4C41-AA02-36F6807396E2}"/>
              </a:ext>
            </a:extLst>
          </p:cNvPr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E9DCA65-275A-400E-9D25-E99B26A79237}"/>
              </a:ext>
            </a:extLst>
          </p:cNvPr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6CCDADC-A7A5-48A6-AF98-EE5B65CCEF56}"/>
              </a:ext>
            </a:extLst>
          </p:cNvPr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44681C6E-F2C8-427A-9AB7-1311CDAE9B0A}"/>
              </a:ext>
            </a:extLst>
          </p:cNvPr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5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9292655-D7AF-4A5B-9DC7-F170F04EBC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17" r="10834"/>
          <a:stretch/>
        </p:blipFill>
        <p:spPr>
          <a:xfrm>
            <a:off x="0" y="0"/>
            <a:ext cx="759417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7F0C5E-C0C0-494A-9A37-C32B419B8AD8}"/>
              </a:ext>
            </a:extLst>
          </p:cNvPr>
          <p:cNvSpPr/>
          <p:nvPr userDrawn="1"/>
        </p:nvSpPr>
        <p:spPr>
          <a:xfrm>
            <a:off x="0" y="21561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03B9D4-50A5-4472-B55D-61AFC2E298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2A1D6CA-70AB-46E1-B95F-B8DBD64DC80C}"/>
              </a:ext>
            </a:extLst>
          </p:cNvPr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0E57581-1BB2-45C9-BCD2-311AD0C91232}"/>
              </a:ext>
            </a:extLst>
          </p:cNvPr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D7D5C75-E47D-4977-8F32-9D96F12C667C}"/>
              </a:ext>
            </a:extLst>
          </p:cNvPr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F55ECA8-5D86-4DFE-AB90-97AB9C84A9AA}"/>
              </a:ext>
            </a:extLst>
          </p:cNvPr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558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1BBF85-2AC4-4BCB-831E-CEE313B5B9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73" r="13393"/>
          <a:stretch/>
        </p:blipFill>
        <p:spPr>
          <a:xfrm>
            <a:off x="-1" y="0"/>
            <a:ext cx="7594169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EC07C4-6405-4975-9B2F-3AD04AEF5178}"/>
              </a:ext>
            </a:extLst>
          </p:cNvPr>
          <p:cNvSpPr/>
          <p:nvPr userDrawn="1"/>
        </p:nvSpPr>
        <p:spPr>
          <a:xfrm>
            <a:off x="-1609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46B6F3-10C2-45C2-952A-B1C05B283D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B873859-F0F7-497F-A2B2-2091506AD708}"/>
              </a:ext>
            </a:extLst>
          </p:cNvPr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9F7E84E-44C5-41ED-86B4-07128386FE7D}"/>
              </a:ext>
            </a:extLst>
          </p:cNvPr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E961C06-1B20-4E35-85EE-FD5FCCA18628}"/>
              </a:ext>
            </a:extLst>
          </p:cNvPr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FB61B88-C3CE-48A4-B040-DA2B4E3B6CD2}"/>
              </a:ext>
            </a:extLst>
          </p:cNvPr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630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11469-CB2B-4618-A6E5-71EF884D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0CD510-EB43-4179-BA0E-3AD7C3517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9AC7F6-4526-4B5F-A845-35C57745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0B944E4-D631-426A-8AE5-ABB3D8BAEFB9}"/>
              </a:ext>
            </a:extLst>
          </p:cNvPr>
          <p:cNvCxnSpPr>
            <a:cxnSpLocks/>
          </p:cNvCxnSpPr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49B7ABE-15C2-4BF0-B9FC-176E076B82D5}"/>
              </a:ext>
            </a:extLst>
          </p:cNvPr>
          <p:cNvGrpSpPr/>
          <p:nvPr userDrawn="1"/>
        </p:nvGrpSpPr>
        <p:grpSpPr>
          <a:xfrm>
            <a:off x="1350006" y="1294366"/>
            <a:ext cx="1432861" cy="3836509"/>
            <a:chOff x="1339905" y="1455269"/>
            <a:chExt cx="1432861" cy="383650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9148476-1A4E-4D1C-A2AE-79FB7BDB7B09}"/>
                </a:ext>
              </a:extLst>
            </p:cNvPr>
            <p:cNvSpPr/>
            <p:nvPr userDrawn="1"/>
          </p:nvSpPr>
          <p:spPr>
            <a:xfrm>
              <a:off x="2018456" y="1789955"/>
              <a:ext cx="754310" cy="3371850"/>
            </a:xfrm>
            <a:prstGeom prst="rect">
              <a:avLst/>
            </a:prstGeom>
            <a:solidFill>
              <a:srgbClr val="7E0C6E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FA3EEFA-5381-4394-8C6E-682CA0545095}"/>
                </a:ext>
              </a:extLst>
            </p:cNvPr>
            <p:cNvSpPr/>
            <p:nvPr userDrawn="1"/>
          </p:nvSpPr>
          <p:spPr>
            <a:xfrm>
              <a:off x="1630236" y="1455269"/>
              <a:ext cx="609401" cy="3371850"/>
            </a:xfrm>
            <a:prstGeom prst="rect">
              <a:avLst/>
            </a:prstGeom>
            <a:solidFill>
              <a:srgbClr val="7E0C6E">
                <a:alpha val="47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5E8AD8E-FEC6-4347-B476-99D5FFA5C433}"/>
                </a:ext>
              </a:extLst>
            </p:cNvPr>
            <p:cNvSpPr/>
            <p:nvPr userDrawn="1"/>
          </p:nvSpPr>
          <p:spPr>
            <a:xfrm>
              <a:off x="1339905" y="1919928"/>
              <a:ext cx="381004" cy="3371850"/>
            </a:xfrm>
            <a:prstGeom prst="rect">
              <a:avLst/>
            </a:prstGeom>
            <a:gradFill>
              <a:gsLst>
                <a:gs pos="100000">
                  <a:srgbClr val="7E0C6E">
                    <a:alpha val="0"/>
                  </a:srgbClr>
                </a:gs>
                <a:gs pos="0">
                  <a:srgbClr val="7E0C6E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51885CE-4E76-43AE-B9E5-21E414B15A12}"/>
                </a:ext>
              </a:extLst>
            </p:cNvPr>
            <p:cNvSpPr/>
            <p:nvPr userDrawn="1"/>
          </p:nvSpPr>
          <p:spPr>
            <a:xfrm>
              <a:off x="2209800" y="1789199"/>
              <a:ext cx="51841" cy="3371850"/>
            </a:xfrm>
            <a:prstGeom prst="rect">
              <a:avLst/>
            </a:prstGeom>
            <a:gradFill>
              <a:gsLst>
                <a:gs pos="100000">
                  <a:srgbClr val="7E0C6E">
                    <a:alpha val="0"/>
                  </a:srgbClr>
                </a:gs>
                <a:gs pos="0">
                  <a:srgbClr val="7E0C6E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2D6EA2B-B691-42C5-A909-9ACEA288DC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810E927-D042-44F4-9590-0E0A508F76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9420436" y="1211456"/>
            <a:ext cx="1432684" cy="38347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71D41AD-0BF4-40AE-833C-2C4E5B71C6D6}"/>
              </a:ext>
            </a:extLst>
          </p:cNvPr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4D821FE6-970C-4E05-A2D1-F004FB5E325B}"/>
              </a:ext>
            </a:extLst>
          </p:cNvPr>
          <p:cNvSpPr/>
          <p:nvPr userDrawn="1"/>
        </p:nvSpPr>
        <p:spPr>
          <a:xfrm>
            <a:off x="1123949" y="5130875"/>
            <a:ext cx="9944100" cy="714374"/>
          </a:xfrm>
          <a:prstGeom prst="trapezoid">
            <a:avLst>
              <a:gd name="adj" fmla="val 146143"/>
            </a:avLst>
          </a:prstGeom>
          <a:gradFill flip="none" rotWithShape="1">
            <a:gsLst>
              <a:gs pos="0">
                <a:srgbClr val="7E0C6E">
                  <a:alpha val="0"/>
                </a:srgbClr>
              </a:gs>
              <a:gs pos="100000">
                <a:srgbClr val="7E0C6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3BB53A-432D-4986-A5FA-21C6832617F5}"/>
              </a:ext>
            </a:extLst>
          </p:cNvPr>
          <p:cNvSpPr/>
          <p:nvPr userDrawn="1"/>
        </p:nvSpPr>
        <p:spPr>
          <a:xfrm>
            <a:off x="1998798" y="2078759"/>
            <a:ext cx="8318272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50800" sx="102000" sy="102000" algn="ctr" rotWithShape="0">
              <a:srgbClr val="7E0C6E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83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DC529B94-7F64-45EA-A376-B0D2229167A4}"/>
              </a:ext>
            </a:extLst>
          </p:cNvPr>
          <p:cNvGrpSpPr/>
          <p:nvPr/>
        </p:nvGrpSpPr>
        <p:grpSpPr>
          <a:xfrm>
            <a:off x="2859872" y="2715213"/>
            <a:ext cx="6472255" cy="1427573"/>
            <a:chOff x="2859872" y="2733461"/>
            <a:chExt cx="6472255" cy="1427573"/>
          </a:xfrm>
        </p:grpSpPr>
        <p:sp>
          <p:nvSpPr>
            <p:cNvPr id="46" name="内容占位符 14">
              <a:extLst>
                <a:ext uri="{FF2B5EF4-FFF2-40B4-BE49-F238E27FC236}">
                  <a16:creationId xmlns:a16="http://schemas.microsoft.com/office/drawing/2014/main" id="{F9667E83-8A50-4CF5-BFC5-D1C5BE193C03}"/>
                </a:ext>
              </a:extLst>
            </p:cNvPr>
            <p:cNvSpPr txBox="1">
              <a:spLocks/>
            </p:cNvSpPr>
            <p:nvPr/>
          </p:nvSpPr>
          <p:spPr>
            <a:xfrm>
              <a:off x="2859872" y="2733461"/>
              <a:ext cx="6472255" cy="89693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/>
                <a:t>南开通用限定</a:t>
              </a:r>
              <a:r>
                <a:rPr lang="en-US" altLang="zh-CN" dirty="0"/>
                <a:t>PPT</a:t>
              </a:r>
              <a:endParaRPr lang="zh-CN" altLang="en-US" dirty="0"/>
            </a:p>
          </p:txBody>
        </p:sp>
        <p:sp>
          <p:nvSpPr>
            <p:cNvPr id="47" name="内容占位符 14">
              <a:extLst>
                <a:ext uri="{FF2B5EF4-FFF2-40B4-BE49-F238E27FC236}">
                  <a16:creationId xmlns:a16="http://schemas.microsoft.com/office/drawing/2014/main" id="{D9B5DDA6-B124-4AE5-9ACE-44B2EE56F478}"/>
                </a:ext>
              </a:extLst>
            </p:cNvPr>
            <p:cNvSpPr txBox="1">
              <a:spLocks/>
            </p:cNvSpPr>
            <p:nvPr/>
          </p:nvSpPr>
          <p:spPr>
            <a:xfrm>
              <a:off x="2859872" y="3543408"/>
              <a:ext cx="6472255" cy="43269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2400" dirty="0">
                  <a:solidFill>
                    <a:srgbClr val="7E0C6E">
                      <a:alpha val="55000"/>
                    </a:srgbClr>
                  </a:solidFill>
                </a:rPr>
                <a:t>NAN KAI TONG YONG XIAN DING PPT</a:t>
              </a:r>
              <a:endParaRPr lang="zh-CN" altLang="en-US" sz="2400" dirty="0">
                <a:solidFill>
                  <a:srgbClr val="7E0C6E">
                    <a:alpha val="55000"/>
                  </a:srgbClr>
                </a:solidFill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5DFEF5ED-5ADD-4545-9C62-C780CB887A50}"/>
                </a:ext>
              </a:extLst>
            </p:cNvPr>
            <p:cNvCxnSpPr>
              <a:cxnSpLocks/>
            </p:cNvCxnSpPr>
            <p:nvPr/>
          </p:nvCxnSpPr>
          <p:spPr>
            <a:xfrm>
              <a:off x="2859872" y="4161034"/>
              <a:ext cx="6376595" cy="0"/>
            </a:xfrm>
            <a:prstGeom prst="line">
              <a:avLst/>
            </a:prstGeom>
            <a:ln w="38100">
              <a:solidFill>
                <a:srgbClr val="7E0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内容占位符 14">
            <a:extLst>
              <a:ext uri="{FF2B5EF4-FFF2-40B4-BE49-F238E27FC236}">
                <a16:creationId xmlns:a16="http://schemas.microsoft.com/office/drawing/2014/main" id="{D5228F31-D5F3-4938-8A23-89BB74E55211}"/>
              </a:ext>
            </a:extLst>
          </p:cNvPr>
          <p:cNvSpPr txBox="1">
            <a:spLocks/>
          </p:cNvSpPr>
          <p:nvPr/>
        </p:nvSpPr>
        <p:spPr>
          <a:xfrm>
            <a:off x="2859872" y="4319748"/>
            <a:ext cx="6472255" cy="104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7E0C6E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/>
              <a:t>制作人：小小南开</a:t>
            </a:r>
            <a:endParaRPr lang="en-US" altLang="zh-CN" sz="2000" dirty="0"/>
          </a:p>
          <a:p>
            <a:pPr algn="ctr">
              <a:lnSpc>
                <a:spcPct val="130000"/>
              </a:lnSpc>
            </a:pPr>
            <a:r>
              <a:rPr lang="zh-CN" altLang="en-US" sz="2000" dirty="0"/>
              <a:t>指导老师：输入内容</a:t>
            </a:r>
          </a:p>
        </p:txBody>
      </p:sp>
    </p:spTree>
    <p:extLst>
      <p:ext uri="{BB962C8B-B14F-4D97-AF65-F5344CB8AC3E}">
        <p14:creationId xmlns:p14="http://schemas.microsoft.com/office/powerpoint/2010/main" val="555201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8C35A-1F90-4D89-9F33-8DC8C72D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个人介绍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84EF149-991B-4190-93DD-CA035704EE71}"/>
              </a:ext>
            </a:extLst>
          </p:cNvPr>
          <p:cNvSpPr/>
          <p:nvPr/>
        </p:nvSpPr>
        <p:spPr>
          <a:xfrm>
            <a:off x="594934" y="5196453"/>
            <a:ext cx="5462966" cy="1293566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10000">
                <a:schemeClr val="tx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F834EE4-10D7-47DC-93D5-3579AF0BE1FF}"/>
              </a:ext>
            </a:extLst>
          </p:cNvPr>
          <p:cNvSpPr/>
          <p:nvPr/>
        </p:nvSpPr>
        <p:spPr>
          <a:xfrm>
            <a:off x="5551666" y="5303471"/>
            <a:ext cx="5857058" cy="1327826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6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104009-6242-49C6-ADED-879C04F75C18}"/>
              </a:ext>
            </a:extLst>
          </p:cNvPr>
          <p:cNvSpPr/>
          <p:nvPr/>
        </p:nvSpPr>
        <p:spPr>
          <a:xfrm>
            <a:off x="5474310" y="1380428"/>
            <a:ext cx="5845713" cy="477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7804567B-D8A6-4377-9999-683350ED411B}"/>
              </a:ext>
            </a:extLst>
          </p:cNvPr>
          <p:cNvSpPr/>
          <p:nvPr/>
        </p:nvSpPr>
        <p:spPr>
          <a:xfrm rot="5400000" flipH="1">
            <a:off x="-484130" y="2543378"/>
            <a:ext cx="5007708" cy="2295493"/>
          </a:xfrm>
          <a:prstGeom prst="parallelogram">
            <a:avLst>
              <a:gd name="adj" fmla="val 10785"/>
            </a:avLst>
          </a:prstGeom>
          <a:gradFill>
            <a:gsLst>
              <a:gs pos="95000">
                <a:srgbClr val="7E0C6E">
                  <a:alpha val="54000"/>
                </a:srgbClr>
              </a:gs>
              <a:gs pos="0">
                <a:srgbClr val="7E0C6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A34178-361F-4EE1-A17A-A2F89B5F534E}"/>
              </a:ext>
            </a:extLst>
          </p:cNvPr>
          <p:cNvSpPr/>
          <p:nvPr/>
        </p:nvSpPr>
        <p:spPr>
          <a:xfrm>
            <a:off x="6134101" y="2094065"/>
            <a:ext cx="3173527" cy="52322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zh-CN" altLang="en-US" sz="2800" b="1" spc="600" dirty="0">
                <a:solidFill>
                  <a:srgbClr val="7E0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1B019E5-3276-4C36-B46C-E9D19377FA38}"/>
              </a:ext>
            </a:extLst>
          </p:cNvPr>
          <p:cNvCxnSpPr/>
          <p:nvPr/>
        </p:nvCxnSpPr>
        <p:spPr>
          <a:xfrm>
            <a:off x="6134102" y="2753241"/>
            <a:ext cx="460643" cy="0"/>
          </a:xfrm>
          <a:prstGeom prst="line">
            <a:avLst/>
          </a:prstGeom>
          <a:ln w="28575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占位符 24">
            <a:extLst>
              <a:ext uri="{FF2B5EF4-FFF2-40B4-BE49-F238E27FC236}">
                <a16:creationId xmlns:a16="http://schemas.microsoft.com/office/drawing/2014/main" id="{710F272F-AD3F-4277-986C-314AAF9A5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71" y="1187270"/>
            <a:ext cx="2322874" cy="4980909"/>
          </a:xfrm>
          <a:custGeom>
            <a:avLst/>
            <a:gdLst>
              <a:gd name="connsiteX0" fmla="*/ 0 w 2322874"/>
              <a:gd name="connsiteY0" fmla="*/ 0 h 4988657"/>
              <a:gd name="connsiteX1" fmla="*/ 113351 w 2322874"/>
              <a:gd name="connsiteY1" fmla="*/ 0 h 4988657"/>
              <a:gd name="connsiteX2" fmla="*/ 2322874 w 2322874"/>
              <a:gd name="connsiteY2" fmla="*/ 207861 h 4988657"/>
              <a:gd name="connsiteX3" fmla="*/ 2322874 w 2322874"/>
              <a:gd name="connsiteY3" fmla="*/ 4988657 h 4988657"/>
              <a:gd name="connsiteX4" fmla="*/ 2322853 w 2322874"/>
              <a:gd name="connsiteY4" fmla="*/ 4988657 h 4988657"/>
              <a:gd name="connsiteX5" fmla="*/ 0 w 2322874"/>
              <a:gd name="connsiteY5" fmla="*/ 4770135 h 498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2874" h="4988657">
                <a:moveTo>
                  <a:pt x="0" y="0"/>
                </a:moveTo>
                <a:lnTo>
                  <a:pt x="113351" y="0"/>
                </a:lnTo>
                <a:lnTo>
                  <a:pt x="2322874" y="207861"/>
                </a:lnTo>
                <a:lnTo>
                  <a:pt x="2322874" y="4988657"/>
                </a:lnTo>
                <a:lnTo>
                  <a:pt x="2322853" y="4988657"/>
                </a:lnTo>
                <a:lnTo>
                  <a:pt x="0" y="4770135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70D1C8D-A300-472A-BA64-A9D8B7551978}"/>
              </a:ext>
            </a:extLst>
          </p:cNvPr>
          <p:cNvSpPr/>
          <p:nvPr/>
        </p:nvSpPr>
        <p:spPr>
          <a:xfrm>
            <a:off x="3178815" y="1179521"/>
            <a:ext cx="2295494" cy="4988659"/>
          </a:xfrm>
          <a:custGeom>
            <a:avLst/>
            <a:gdLst>
              <a:gd name="connsiteX0" fmla="*/ 0 w 2076451"/>
              <a:gd name="connsiteY0" fmla="*/ 0 h 5651302"/>
              <a:gd name="connsiteX1" fmla="*/ 101326 w 2076451"/>
              <a:gd name="connsiteY1" fmla="*/ 0 h 5651302"/>
              <a:gd name="connsiteX2" fmla="*/ 2076450 w 2076451"/>
              <a:gd name="connsiteY2" fmla="*/ 235471 h 5651302"/>
              <a:gd name="connsiteX3" fmla="*/ 2076450 w 2076451"/>
              <a:gd name="connsiteY3" fmla="*/ 0 h 5651302"/>
              <a:gd name="connsiteX4" fmla="*/ 2076451 w 2076451"/>
              <a:gd name="connsiteY4" fmla="*/ 0 h 5651302"/>
              <a:gd name="connsiteX5" fmla="*/ 2076451 w 2076451"/>
              <a:gd name="connsiteY5" fmla="*/ 5651302 h 5651302"/>
              <a:gd name="connsiteX6" fmla="*/ 2076450 w 2076451"/>
              <a:gd name="connsiteY6" fmla="*/ 5651302 h 5651302"/>
              <a:gd name="connsiteX7" fmla="*/ 0 w 2076451"/>
              <a:gd name="connsiteY7" fmla="*/ 5403751 h 565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6451" h="5651302">
                <a:moveTo>
                  <a:pt x="0" y="0"/>
                </a:moveTo>
                <a:lnTo>
                  <a:pt x="101326" y="0"/>
                </a:lnTo>
                <a:lnTo>
                  <a:pt x="2076450" y="235471"/>
                </a:lnTo>
                <a:lnTo>
                  <a:pt x="2076450" y="0"/>
                </a:lnTo>
                <a:lnTo>
                  <a:pt x="2076451" y="0"/>
                </a:lnTo>
                <a:lnTo>
                  <a:pt x="2076451" y="5651302"/>
                </a:lnTo>
                <a:lnTo>
                  <a:pt x="2076450" y="5651302"/>
                </a:lnTo>
                <a:lnTo>
                  <a:pt x="0" y="5403751"/>
                </a:lnTo>
                <a:close/>
              </a:path>
            </a:pathLst>
          </a:custGeom>
          <a:gradFill>
            <a:gsLst>
              <a:gs pos="20000">
                <a:schemeClr val="tx1">
                  <a:alpha val="5000"/>
                </a:schemeClr>
              </a:gs>
              <a:gs pos="1000">
                <a:schemeClr val="tx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89E3CC-F5AD-44D6-9B67-13EA2CEAC062}"/>
              </a:ext>
            </a:extLst>
          </p:cNvPr>
          <p:cNvSpPr/>
          <p:nvPr/>
        </p:nvSpPr>
        <p:spPr>
          <a:xfrm>
            <a:off x="1746965" y="2094065"/>
            <a:ext cx="677108" cy="311101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3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343D1D1-FC3C-4FE0-B54C-B8C99372B5FF}"/>
              </a:ext>
            </a:extLst>
          </p:cNvPr>
          <p:cNvSpPr/>
          <p:nvPr/>
        </p:nvSpPr>
        <p:spPr>
          <a:xfrm>
            <a:off x="6057900" y="2954149"/>
            <a:ext cx="4928987" cy="2446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南开大学（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Nankai University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），简称“南开”，由中华人民共和国教育部直属，中央直管副部级建制，位列国家首批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985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工程、世界一流大学和一流学科建设高校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26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23FCC-D74A-4B0C-B284-28A0CF33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奖状荣誉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3894283-7A97-4DE7-980E-1D045263747D}"/>
              </a:ext>
            </a:extLst>
          </p:cNvPr>
          <p:cNvGrpSpPr/>
          <p:nvPr/>
        </p:nvGrpSpPr>
        <p:grpSpPr>
          <a:xfrm>
            <a:off x="4741825" y="1312904"/>
            <a:ext cx="2736000" cy="888316"/>
            <a:chOff x="4728000" y="741350"/>
            <a:chExt cx="2736000" cy="88831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ABA04B-483B-4A5B-A0C0-D263EFE6B919}"/>
                </a:ext>
              </a:extLst>
            </p:cNvPr>
            <p:cNvSpPr txBox="1"/>
            <p:nvPr/>
          </p:nvSpPr>
          <p:spPr>
            <a:xfrm>
              <a:off x="4913288" y="741350"/>
              <a:ext cx="2489265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360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b="1" dirty="0">
                  <a:gradFill flip="none" rotWithShape="1">
                    <a:gsLst>
                      <a:gs pos="0">
                        <a:srgbClr val="7E0C6E">
                          <a:alpha val="61000"/>
                        </a:srgbClr>
                      </a:gs>
                      <a:gs pos="100000">
                        <a:srgbClr val="7E0C6E"/>
                      </a:gs>
                    </a:gsLst>
                    <a:lin ang="2700000" scaled="1"/>
                    <a:tileRect/>
                  </a:gradFill>
                </a:rPr>
                <a:t>奖状荣誉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435F053-6AEF-4A18-944C-90128901E024}"/>
                </a:ext>
              </a:extLst>
            </p:cNvPr>
            <p:cNvGrpSpPr/>
            <p:nvPr/>
          </p:nvGrpSpPr>
          <p:grpSpPr>
            <a:xfrm>
              <a:off x="5873813" y="1505824"/>
              <a:ext cx="444374" cy="123842"/>
              <a:chOff x="5869306" y="1546861"/>
              <a:chExt cx="232410" cy="64770"/>
            </a:xfrm>
            <a:gradFill>
              <a:gsLst>
                <a:gs pos="0">
                  <a:srgbClr val="FFDE90"/>
                </a:gs>
                <a:gs pos="100000">
                  <a:srgbClr val="F7BD37"/>
                </a:gs>
              </a:gsLst>
              <a:lin ang="2700000" scaled="1"/>
            </a:gradFill>
          </p:grpSpPr>
          <p:sp>
            <p:nvSpPr>
              <p:cNvPr id="9" name="星形: 五角 8">
                <a:extLst>
                  <a:ext uri="{FF2B5EF4-FFF2-40B4-BE49-F238E27FC236}">
                    <a16:creationId xmlns:a16="http://schemas.microsoft.com/office/drawing/2014/main" id="{529E114A-9A04-4483-8C66-BD9B1AF6DC2D}"/>
                  </a:ext>
                </a:extLst>
              </p:cNvPr>
              <p:cNvSpPr/>
              <p:nvPr/>
            </p:nvSpPr>
            <p:spPr>
              <a:xfrm>
                <a:off x="5869306" y="1546861"/>
                <a:ext cx="64770" cy="64770"/>
              </a:xfrm>
              <a:prstGeom prst="star5">
                <a:avLst/>
              </a:prstGeom>
              <a:solidFill>
                <a:srgbClr val="7E0C6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星形: 五角 9">
                <a:extLst>
                  <a:ext uri="{FF2B5EF4-FFF2-40B4-BE49-F238E27FC236}">
                    <a16:creationId xmlns:a16="http://schemas.microsoft.com/office/drawing/2014/main" id="{597F169A-C55C-48B2-87B5-C917B91579E5}"/>
                  </a:ext>
                </a:extLst>
              </p:cNvPr>
              <p:cNvSpPr/>
              <p:nvPr/>
            </p:nvSpPr>
            <p:spPr>
              <a:xfrm>
                <a:off x="5953126" y="1546861"/>
                <a:ext cx="64770" cy="64770"/>
              </a:xfrm>
              <a:prstGeom prst="star5">
                <a:avLst/>
              </a:prstGeom>
              <a:solidFill>
                <a:srgbClr val="7E0C6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星形: 五角 10">
                <a:extLst>
                  <a:ext uri="{FF2B5EF4-FFF2-40B4-BE49-F238E27FC236}">
                    <a16:creationId xmlns:a16="http://schemas.microsoft.com/office/drawing/2014/main" id="{EE76CCD2-73B6-406C-83FA-9DE995BD352C}"/>
                  </a:ext>
                </a:extLst>
              </p:cNvPr>
              <p:cNvSpPr/>
              <p:nvPr/>
            </p:nvSpPr>
            <p:spPr>
              <a:xfrm>
                <a:off x="6036946" y="1546861"/>
                <a:ext cx="64770" cy="64770"/>
              </a:xfrm>
              <a:prstGeom prst="star5">
                <a:avLst/>
              </a:prstGeom>
              <a:solidFill>
                <a:srgbClr val="7E0C6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071DD6B-D28D-494F-867E-BB05AE61F126}"/>
                </a:ext>
              </a:extLst>
            </p:cNvPr>
            <p:cNvGrpSpPr/>
            <p:nvPr/>
          </p:nvGrpSpPr>
          <p:grpSpPr>
            <a:xfrm>
              <a:off x="4728000" y="1570062"/>
              <a:ext cx="2736000" cy="0"/>
              <a:chOff x="5202555" y="1558021"/>
              <a:chExt cx="1786890" cy="0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7D8A2822-437D-4AF0-B980-0B8176AF157D}"/>
                  </a:ext>
                </a:extLst>
              </p:cNvPr>
              <p:cNvCxnSpPr/>
              <p:nvPr/>
            </p:nvCxnSpPr>
            <p:spPr>
              <a:xfrm>
                <a:off x="6354127" y="1558021"/>
                <a:ext cx="635318" cy="0"/>
              </a:xfrm>
              <a:prstGeom prst="line">
                <a:avLst/>
              </a:prstGeom>
              <a:solidFill>
                <a:srgbClr val="7E0C6E"/>
              </a:solidFill>
              <a:ln>
                <a:gradFill flip="none" rotWithShape="1">
                  <a:gsLst>
                    <a:gs pos="0">
                      <a:srgbClr val="7E0C6E">
                        <a:alpha val="52000"/>
                      </a:srgbClr>
                    </a:gs>
                    <a:gs pos="100000">
                      <a:srgbClr val="7E0C6E"/>
                    </a:gs>
                  </a:gsLst>
                  <a:lin ang="0" scaled="1"/>
                  <a:tileRect/>
                </a:gradFill>
                <a:headEnd type="diamond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30F8623D-D6A8-43BD-A5F9-869EC0A96F6D}"/>
                  </a:ext>
                </a:extLst>
              </p:cNvPr>
              <p:cNvCxnSpPr/>
              <p:nvPr/>
            </p:nvCxnSpPr>
            <p:spPr>
              <a:xfrm flipH="1">
                <a:off x="5202555" y="1558021"/>
                <a:ext cx="635318" cy="0"/>
              </a:xfrm>
              <a:prstGeom prst="line">
                <a:avLst/>
              </a:prstGeom>
              <a:solidFill>
                <a:srgbClr val="7E0C6E"/>
              </a:solidFill>
              <a:ln>
                <a:gradFill flip="none" rotWithShape="1">
                  <a:gsLst>
                    <a:gs pos="0">
                      <a:srgbClr val="7E0C6E">
                        <a:alpha val="52000"/>
                      </a:srgbClr>
                    </a:gs>
                    <a:gs pos="100000">
                      <a:srgbClr val="7E0C6E"/>
                    </a:gs>
                  </a:gsLst>
                  <a:lin ang="0" scaled="1"/>
                  <a:tileRect/>
                </a:gradFill>
                <a:headEnd type="diamond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CE79F-B1F2-4770-AE77-00583BFFA404}"/>
              </a:ext>
            </a:extLst>
          </p:cNvPr>
          <p:cNvGrpSpPr/>
          <p:nvPr/>
        </p:nvGrpSpPr>
        <p:grpSpPr>
          <a:xfrm>
            <a:off x="1076357" y="3033203"/>
            <a:ext cx="2946760" cy="1844427"/>
            <a:chOff x="1080767" y="2879961"/>
            <a:chExt cx="2946760" cy="184442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C8FE245-04EE-425B-86BF-F431E5FB0CAE}"/>
                </a:ext>
              </a:extLst>
            </p:cNvPr>
            <p:cNvSpPr txBox="1"/>
            <p:nvPr/>
          </p:nvSpPr>
          <p:spPr>
            <a:xfrm>
              <a:off x="1693489" y="3010513"/>
              <a:ext cx="1721316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600" dirty="0">
                  <a:gradFill>
                    <a:gsLst>
                      <a:gs pos="0">
                        <a:srgbClr val="7E0C6E">
                          <a:alpha val="59000"/>
                        </a:srgbClr>
                      </a:gs>
                      <a:gs pos="100000">
                        <a:srgbClr val="7E0C6E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一等奖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A4405E-7E7F-47E3-A05E-DBF09D7AFA4B}"/>
                </a:ext>
              </a:extLst>
            </p:cNvPr>
            <p:cNvSpPr txBox="1"/>
            <p:nvPr/>
          </p:nvSpPr>
          <p:spPr>
            <a:xfrm>
              <a:off x="1509607" y="3682008"/>
              <a:ext cx="2089080" cy="38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600" spc="100" dirty="0">
                  <a:gradFill flip="none" rotWithShape="1">
                    <a:gsLst>
                      <a:gs pos="0">
                        <a:srgbClr val="7E0C6E">
                          <a:alpha val="45000"/>
                        </a:srgbClr>
                      </a:gs>
                      <a:gs pos="100000">
                        <a:srgbClr val="7E0C6E">
                          <a:alpha val="52000"/>
                        </a:srgbClr>
                      </a:gs>
                    </a:gsLst>
                    <a:lin ang="2700000" scaled="1"/>
                    <a:tileRect/>
                  </a:gradFill>
                  <a:latin typeface="+mn-ea"/>
                </a:rPr>
                <a:t>输入比赛内容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1F2E07D-02A9-4D3F-8B57-E0CDE47F5C00}"/>
                </a:ext>
              </a:extLst>
            </p:cNvPr>
            <p:cNvGrpSpPr/>
            <p:nvPr/>
          </p:nvGrpSpPr>
          <p:grpSpPr>
            <a:xfrm>
              <a:off x="1080767" y="2879961"/>
              <a:ext cx="2946760" cy="1844427"/>
              <a:chOff x="6132800" y="4121765"/>
              <a:chExt cx="885450" cy="554218"/>
            </a:xfrm>
            <a:gradFill flip="none" rotWithShape="1">
              <a:gsLst>
                <a:gs pos="100000">
                  <a:srgbClr val="FFCE5E"/>
                </a:gs>
                <a:gs pos="0">
                  <a:srgbClr val="FFEFC9"/>
                </a:gs>
              </a:gsLst>
              <a:lin ang="5400000" scaled="1"/>
              <a:tileRect/>
            </a:gradFill>
          </p:grpSpPr>
          <p:sp>
            <p:nvSpPr>
              <p:cNvPr id="16" name="Freeform 201">
                <a:extLst>
                  <a:ext uri="{FF2B5EF4-FFF2-40B4-BE49-F238E27FC236}">
                    <a16:creationId xmlns:a16="http://schemas.microsoft.com/office/drawing/2014/main" id="{1001E0E3-0B81-42F0-B8DA-5A1DBDDC66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2800" y="4121767"/>
                <a:ext cx="404838" cy="530402"/>
              </a:xfrm>
              <a:custGeom>
                <a:avLst/>
                <a:gdLst>
                  <a:gd name="T0" fmla="*/ 24 w 90"/>
                  <a:gd name="T1" fmla="*/ 5 h 118"/>
                  <a:gd name="T2" fmla="*/ 13 w 90"/>
                  <a:gd name="T3" fmla="*/ 18 h 118"/>
                  <a:gd name="T4" fmla="*/ 27 w 90"/>
                  <a:gd name="T5" fmla="*/ 0 h 118"/>
                  <a:gd name="T6" fmla="*/ 24 w 90"/>
                  <a:gd name="T7" fmla="*/ 5 h 118"/>
                  <a:gd name="T8" fmla="*/ 8 w 90"/>
                  <a:gd name="T9" fmla="*/ 45 h 118"/>
                  <a:gd name="T10" fmla="*/ 17 w 90"/>
                  <a:gd name="T11" fmla="*/ 27 h 118"/>
                  <a:gd name="T12" fmla="*/ 8 w 90"/>
                  <a:gd name="T13" fmla="*/ 39 h 118"/>
                  <a:gd name="T14" fmla="*/ 4 w 90"/>
                  <a:gd name="T15" fmla="*/ 23 h 118"/>
                  <a:gd name="T16" fmla="*/ 8 w 90"/>
                  <a:gd name="T17" fmla="*/ 45 h 118"/>
                  <a:gd name="T18" fmla="*/ 10 w 90"/>
                  <a:gd name="T19" fmla="*/ 62 h 118"/>
                  <a:gd name="T20" fmla="*/ 15 w 90"/>
                  <a:gd name="T21" fmla="*/ 41 h 118"/>
                  <a:gd name="T22" fmla="*/ 9 w 90"/>
                  <a:gd name="T23" fmla="*/ 56 h 118"/>
                  <a:gd name="T24" fmla="*/ 1 w 90"/>
                  <a:gd name="T25" fmla="*/ 41 h 118"/>
                  <a:gd name="T26" fmla="*/ 10 w 90"/>
                  <a:gd name="T27" fmla="*/ 62 h 118"/>
                  <a:gd name="T28" fmla="*/ 17 w 90"/>
                  <a:gd name="T29" fmla="*/ 77 h 118"/>
                  <a:gd name="T30" fmla="*/ 16 w 90"/>
                  <a:gd name="T31" fmla="*/ 56 h 118"/>
                  <a:gd name="T32" fmla="*/ 14 w 90"/>
                  <a:gd name="T33" fmla="*/ 72 h 118"/>
                  <a:gd name="T34" fmla="*/ 2 w 90"/>
                  <a:gd name="T35" fmla="*/ 59 h 118"/>
                  <a:gd name="T36" fmla="*/ 17 w 90"/>
                  <a:gd name="T37" fmla="*/ 77 h 118"/>
                  <a:gd name="T38" fmla="*/ 28 w 90"/>
                  <a:gd name="T39" fmla="*/ 89 h 118"/>
                  <a:gd name="T40" fmla="*/ 21 w 90"/>
                  <a:gd name="T41" fmla="*/ 70 h 118"/>
                  <a:gd name="T42" fmla="*/ 24 w 90"/>
                  <a:gd name="T43" fmla="*/ 86 h 118"/>
                  <a:gd name="T44" fmla="*/ 9 w 90"/>
                  <a:gd name="T45" fmla="*/ 77 h 118"/>
                  <a:gd name="T46" fmla="*/ 28 w 90"/>
                  <a:gd name="T47" fmla="*/ 89 h 118"/>
                  <a:gd name="T48" fmla="*/ 42 w 90"/>
                  <a:gd name="T49" fmla="*/ 98 h 118"/>
                  <a:gd name="T50" fmla="*/ 30 w 90"/>
                  <a:gd name="T51" fmla="*/ 82 h 118"/>
                  <a:gd name="T52" fmla="*/ 38 w 90"/>
                  <a:gd name="T53" fmla="*/ 96 h 118"/>
                  <a:gd name="T54" fmla="*/ 20 w 90"/>
                  <a:gd name="T55" fmla="*/ 92 h 118"/>
                  <a:gd name="T56" fmla="*/ 42 w 90"/>
                  <a:gd name="T57" fmla="*/ 98 h 118"/>
                  <a:gd name="T58" fmla="*/ 58 w 90"/>
                  <a:gd name="T59" fmla="*/ 102 h 118"/>
                  <a:gd name="T60" fmla="*/ 45 w 90"/>
                  <a:gd name="T61" fmla="*/ 91 h 118"/>
                  <a:gd name="T62" fmla="*/ 41 w 90"/>
                  <a:gd name="T63" fmla="*/ 90 h 118"/>
                  <a:gd name="T64" fmla="*/ 55 w 90"/>
                  <a:gd name="T65" fmla="*/ 101 h 118"/>
                  <a:gd name="T66" fmla="*/ 47 w 90"/>
                  <a:gd name="T67" fmla="*/ 100 h 118"/>
                  <a:gd name="T68" fmla="*/ 36 w 90"/>
                  <a:gd name="T69" fmla="*/ 103 h 118"/>
                  <a:gd name="T70" fmla="*/ 58 w 90"/>
                  <a:gd name="T71" fmla="*/ 102 h 118"/>
                  <a:gd name="T72" fmla="*/ 59 w 90"/>
                  <a:gd name="T73" fmla="*/ 98 h 118"/>
                  <a:gd name="T74" fmla="*/ 74 w 90"/>
                  <a:gd name="T75" fmla="*/ 107 h 118"/>
                  <a:gd name="T76" fmla="*/ 56 w 90"/>
                  <a:gd name="T77" fmla="*/ 94 h 118"/>
                  <a:gd name="T78" fmla="*/ 59 w 90"/>
                  <a:gd name="T79" fmla="*/ 98 h 118"/>
                  <a:gd name="T80" fmla="*/ 73 w 90"/>
                  <a:gd name="T81" fmla="*/ 99 h 118"/>
                  <a:gd name="T82" fmla="*/ 75 w 90"/>
                  <a:gd name="T83" fmla="*/ 103 h 118"/>
                  <a:gd name="T84" fmla="*/ 90 w 90"/>
                  <a:gd name="T85" fmla="*/ 113 h 118"/>
                  <a:gd name="T86" fmla="*/ 73 w 90"/>
                  <a:gd name="T87" fmla="*/ 99 h 118"/>
                  <a:gd name="T88" fmla="*/ 10 w 90"/>
                  <a:gd name="T89" fmla="*/ 29 h 118"/>
                  <a:gd name="T90" fmla="*/ 24 w 90"/>
                  <a:gd name="T91" fmla="*/ 14 h 118"/>
                  <a:gd name="T92" fmla="*/ 12 w 90"/>
                  <a:gd name="T93" fmla="*/ 23 h 118"/>
                  <a:gd name="T94" fmla="*/ 12 w 90"/>
                  <a:gd name="T95" fmla="*/ 6 h 118"/>
                  <a:gd name="T96" fmla="*/ 10 w 90"/>
                  <a:gd name="T97" fmla="*/ 29 h 118"/>
                  <a:gd name="T98" fmla="*/ 57 w 90"/>
                  <a:gd name="T99" fmla="*/ 106 h 118"/>
                  <a:gd name="T100" fmla="*/ 74 w 90"/>
                  <a:gd name="T101" fmla="*/ 108 h 118"/>
                  <a:gd name="T102" fmla="*/ 52 w 90"/>
                  <a:gd name="T103" fmla="*/ 108 h 118"/>
                  <a:gd name="T104" fmla="*/ 57 w 90"/>
                  <a:gd name="T105" fmla="*/ 106 h 118"/>
                  <a:gd name="T106" fmla="*/ 90 w 90"/>
                  <a:gd name="T107" fmla="*/ 113 h 118"/>
                  <a:gd name="T108" fmla="*/ 68 w 90"/>
                  <a:gd name="T109" fmla="*/ 113 h 118"/>
                  <a:gd name="T110" fmla="*/ 9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24" y="5"/>
                    </a:moveTo>
                    <a:cubicBezTo>
                      <a:pt x="21" y="9"/>
                      <a:pt x="17" y="15"/>
                      <a:pt x="13" y="18"/>
                    </a:cubicBezTo>
                    <a:cubicBezTo>
                      <a:pt x="13" y="10"/>
                      <a:pt x="20" y="3"/>
                      <a:pt x="27" y="0"/>
                    </a:cubicBezTo>
                    <a:cubicBezTo>
                      <a:pt x="26" y="2"/>
                      <a:pt x="25" y="3"/>
                      <a:pt x="24" y="5"/>
                    </a:cubicBezTo>
                    <a:close/>
                    <a:moveTo>
                      <a:pt x="8" y="45"/>
                    </a:moveTo>
                    <a:cubicBezTo>
                      <a:pt x="12" y="43"/>
                      <a:pt x="16" y="32"/>
                      <a:pt x="17" y="27"/>
                    </a:cubicBezTo>
                    <a:cubicBezTo>
                      <a:pt x="12" y="29"/>
                      <a:pt x="9" y="34"/>
                      <a:pt x="8" y="39"/>
                    </a:cubicBezTo>
                    <a:cubicBezTo>
                      <a:pt x="8" y="33"/>
                      <a:pt x="6" y="28"/>
                      <a:pt x="4" y="23"/>
                    </a:cubicBezTo>
                    <a:cubicBezTo>
                      <a:pt x="2" y="29"/>
                      <a:pt x="1" y="41"/>
                      <a:pt x="8" y="45"/>
                    </a:cubicBezTo>
                    <a:close/>
                    <a:moveTo>
                      <a:pt x="10" y="62"/>
                    </a:moveTo>
                    <a:cubicBezTo>
                      <a:pt x="14" y="58"/>
                      <a:pt x="14" y="47"/>
                      <a:pt x="15" y="41"/>
                    </a:cubicBezTo>
                    <a:cubicBezTo>
                      <a:pt x="10" y="45"/>
                      <a:pt x="8" y="51"/>
                      <a:pt x="9" y="56"/>
                    </a:cubicBezTo>
                    <a:cubicBezTo>
                      <a:pt x="7" y="51"/>
                      <a:pt x="4" y="45"/>
                      <a:pt x="1" y="41"/>
                    </a:cubicBezTo>
                    <a:cubicBezTo>
                      <a:pt x="0" y="47"/>
                      <a:pt x="2" y="60"/>
                      <a:pt x="10" y="62"/>
                    </a:cubicBezTo>
                    <a:close/>
                    <a:moveTo>
                      <a:pt x="17" y="77"/>
                    </a:moveTo>
                    <a:cubicBezTo>
                      <a:pt x="20" y="72"/>
                      <a:pt x="17" y="62"/>
                      <a:pt x="16" y="56"/>
                    </a:cubicBezTo>
                    <a:cubicBezTo>
                      <a:pt x="13" y="61"/>
                      <a:pt x="12" y="67"/>
                      <a:pt x="14" y="72"/>
                    </a:cubicBezTo>
                    <a:cubicBezTo>
                      <a:pt x="11" y="68"/>
                      <a:pt x="7" y="63"/>
                      <a:pt x="2" y="59"/>
                    </a:cubicBezTo>
                    <a:cubicBezTo>
                      <a:pt x="4" y="66"/>
                      <a:pt x="9" y="78"/>
                      <a:pt x="17" y="77"/>
                    </a:cubicBezTo>
                    <a:close/>
                    <a:moveTo>
                      <a:pt x="28" y="89"/>
                    </a:moveTo>
                    <a:cubicBezTo>
                      <a:pt x="29" y="84"/>
                      <a:pt x="24" y="75"/>
                      <a:pt x="21" y="70"/>
                    </a:cubicBezTo>
                    <a:cubicBezTo>
                      <a:pt x="19" y="76"/>
                      <a:pt x="20" y="82"/>
                      <a:pt x="24" y="86"/>
                    </a:cubicBezTo>
                    <a:cubicBezTo>
                      <a:pt x="20" y="83"/>
                      <a:pt x="14" y="79"/>
                      <a:pt x="9" y="77"/>
                    </a:cubicBezTo>
                    <a:cubicBezTo>
                      <a:pt x="12" y="83"/>
                      <a:pt x="20" y="93"/>
                      <a:pt x="28" y="89"/>
                    </a:cubicBezTo>
                    <a:close/>
                    <a:moveTo>
                      <a:pt x="42" y="98"/>
                    </a:moveTo>
                    <a:cubicBezTo>
                      <a:pt x="42" y="92"/>
                      <a:pt x="34" y="85"/>
                      <a:pt x="30" y="82"/>
                    </a:cubicBezTo>
                    <a:cubicBezTo>
                      <a:pt x="29" y="87"/>
                      <a:pt x="33" y="93"/>
                      <a:pt x="38" y="96"/>
                    </a:cubicBezTo>
                    <a:cubicBezTo>
                      <a:pt x="33" y="94"/>
                      <a:pt x="25" y="92"/>
                      <a:pt x="20" y="92"/>
                    </a:cubicBezTo>
                    <a:cubicBezTo>
                      <a:pt x="25" y="97"/>
                      <a:pt x="36" y="103"/>
                      <a:pt x="42" y="98"/>
                    </a:cubicBezTo>
                    <a:close/>
                    <a:moveTo>
                      <a:pt x="58" y="102"/>
                    </a:moveTo>
                    <a:cubicBezTo>
                      <a:pt x="57" y="96"/>
                      <a:pt x="50" y="94"/>
                      <a:pt x="45" y="91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3" y="96"/>
                      <a:pt x="49" y="99"/>
                      <a:pt x="55" y="101"/>
                    </a:cubicBezTo>
                    <a:cubicBezTo>
                      <a:pt x="52" y="100"/>
                      <a:pt x="47" y="100"/>
                      <a:pt x="47" y="100"/>
                    </a:cubicBezTo>
                    <a:cubicBezTo>
                      <a:pt x="44" y="101"/>
                      <a:pt x="39" y="102"/>
                      <a:pt x="36" y="103"/>
                    </a:cubicBezTo>
                    <a:cubicBezTo>
                      <a:pt x="42" y="106"/>
                      <a:pt x="53" y="107"/>
                      <a:pt x="58" y="102"/>
                    </a:cubicBezTo>
                    <a:close/>
                    <a:moveTo>
                      <a:pt x="59" y="98"/>
                    </a:moveTo>
                    <a:cubicBezTo>
                      <a:pt x="63" y="102"/>
                      <a:pt x="68" y="106"/>
                      <a:pt x="74" y="107"/>
                    </a:cubicBezTo>
                    <a:cubicBezTo>
                      <a:pt x="73" y="100"/>
                      <a:pt x="62" y="95"/>
                      <a:pt x="56" y="94"/>
                    </a:cubicBezTo>
                    <a:cubicBezTo>
                      <a:pt x="57" y="95"/>
                      <a:pt x="58" y="97"/>
                      <a:pt x="59" y="98"/>
                    </a:cubicBezTo>
                    <a:close/>
                    <a:moveTo>
                      <a:pt x="73" y="99"/>
                    </a:moveTo>
                    <a:cubicBezTo>
                      <a:pt x="73" y="101"/>
                      <a:pt x="74" y="102"/>
                      <a:pt x="75" y="103"/>
                    </a:cubicBezTo>
                    <a:cubicBezTo>
                      <a:pt x="79" y="108"/>
                      <a:pt x="84" y="112"/>
                      <a:pt x="90" y="113"/>
                    </a:cubicBezTo>
                    <a:cubicBezTo>
                      <a:pt x="89" y="107"/>
                      <a:pt x="78" y="100"/>
                      <a:pt x="73" y="99"/>
                    </a:cubicBezTo>
                    <a:close/>
                    <a:moveTo>
                      <a:pt x="10" y="29"/>
                    </a:moveTo>
                    <a:cubicBezTo>
                      <a:pt x="15" y="27"/>
                      <a:pt x="21" y="18"/>
                      <a:pt x="24" y="14"/>
                    </a:cubicBezTo>
                    <a:cubicBezTo>
                      <a:pt x="19" y="14"/>
                      <a:pt x="14" y="18"/>
                      <a:pt x="12" y="23"/>
                    </a:cubicBezTo>
                    <a:cubicBezTo>
                      <a:pt x="13" y="17"/>
                      <a:pt x="13" y="11"/>
                      <a:pt x="12" y="6"/>
                    </a:cubicBezTo>
                    <a:cubicBezTo>
                      <a:pt x="9" y="11"/>
                      <a:pt x="4" y="24"/>
                      <a:pt x="10" y="29"/>
                    </a:cubicBezTo>
                    <a:close/>
                    <a:moveTo>
                      <a:pt x="57" y="106"/>
                    </a:moveTo>
                    <a:cubicBezTo>
                      <a:pt x="63" y="104"/>
                      <a:pt x="69" y="105"/>
                      <a:pt x="74" y="108"/>
                    </a:cubicBezTo>
                    <a:cubicBezTo>
                      <a:pt x="69" y="112"/>
                      <a:pt x="58" y="109"/>
                      <a:pt x="52" y="108"/>
                    </a:cubicBezTo>
                    <a:cubicBezTo>
                      <a:pt x="54" y="107"/>
                      <a:pt x="55" y="106"/>
                      <a:pt x="57" y="106"/>
                    </a:cubicBezTo>
                    <a:close/>
                    <a:moveTo>
                      <a:pt x="90" y="113"/>
                    </a:moveTo>
                    <a:cubicBezTo>
                      <a:pt x="85" y="118"/>
                      <a:pt x="73" y="115"/>
                      <a:pt x="68" y="113"/>
                    </a:cubicBezTo>
                    <a:cubicBezTo>
                      <a:pt x="74" y="110"/>
                      <a:pt x="84" y="110"/>
                      <a:pt x="9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02">
                <a:extLst>
                  <a:ext uri="{FF2B5EF4-FFF2-40B4-BE49-F238E27FC236}">
                    <a16:creationId xmlns:a16="http://schemas.microsoft.com/office/drawing/2014/main" id="{C8A741D9-148F-435E-B159-CF27FDD453E3}"/>
                  </a:ext>
                </a:extLst>
              </p:cNvPr>
              <p:cNvSpPr/>
              <p:nvPr/>
            </p:nvSpPr>
            <p:spPr bwMode="auto">
              <a:xfrm>
                <a:off x="6158780" y="4199704"/>
                <a:ext cx="476279" cy="476279"/>
              </a:xfrm>
              <a:custGeom>
                <a:avLst/>
                <a:gdLst>
                  <a:gd name="T0" fmla="*/ 8 w 106"/>
                  <a:gd name="T1" fmla="*/ 0 h 106"/>
                  <a:gd name="T2" fmla="*/ 8 w 106"/>
                  <a:gd name="T3" fmla="*/ 0 h 106"/>
                  <a:gd name="T4" fmla="*/ 5 w 106"/>
                  <a:gd name="T5" fmla="*/ 9 h 106"/>
                  <a:gd name="T6" fmla="*/ 3 w 106"/>
                  <a:gd name="T7" fmla="*/ 40 h 106"/>
                  <a:gd name="T8" fmla="*/ 17 w 106"/>
                  <a:gd name="T9" fmla="*/ 67 h 106"/>
                  <a:gd name="T10" fmla="*/ 41 w 106"/>
                  <a:gd name="T11" fmla="*/ 81 h 106"/>
                  <a:gd name="T12" fmla="*/ 41 w 106"/>
                  <a:gd name="T13" fmla="*/ 81 h 106"/>
                  <a:gd name="T14" fmla="*/ 66 w 106"/>
                  <a:gd name="T15" fmla="*/ 89 h 106"/>
                  <a:gd name="T16" fmla="*/ 66 w 106"/>
                  <a:gd name="T17" fmla="*/ 89 h 106"/>
                  <a:gd name="T18" fmla="*/ 106 w 106"/>
                  <a:gd name="T19" fmla="*/ 105 h 106"/>
                  <a:gd name="T20" fmla="*/ 105 w 106"/>
                  <a:gd name="T21" fmla="*/ 106 h 106"/>
                  <a:gd name="T22" fmla="*/ 65 w 106"/>
                  <a:gd name="T23" fmla="*/ 90 h 106"/>
                  <a:gd name="T24" fmla="*/ 65 w 106"/>
                  <a:gd name="T25" fmla="*/ 90 h 106"/>
                  <a:gd name="T26" fmla="*/ 41 w 106"/>
                  <a:gd name="T27" fmla="*/ 82 h 106"/>
                  <a:gd name="T28" fmla="*/ 41 w 106"/>
                  <a:gd name="T29" fmla="*/ 82 h 106"/>
                  <a:gd name="T30" fmla="*/ 16 w 106"/>
                  <a:gd name="T31" fmla="*/ 68 h 106"/>
                  <a:gd name="T32" fmla="*/ 3 w 106"/>
                  <a:gd name="T33" fmla="*/ 40 h 106"/>
                  <a:gd name="T34" fmla="*/ 4 w 106"/>
                  <a:gd name="T35" fmla="*/ 9 h 106"/>
                  <a:gd name="T36" fmla="*/ 8 w 106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" h="10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3"/>
                      <a:pt x="6" y="6"/>
                      <a:pt x="5" y="9"/>
                    </a:cubicBezTo>
                    <a:cubicBezTo>
                      <a:pt x="1" y="20"/>
                      <a:pt x="1" y="29"/>
                      <a:pt x="3" y="40"/>
                    </a:cubicBezTo>
                    <a:cubicBezTo>
                      <a:pt x="6" y="51"/>
                      <a:pt x="9" y="59"/>
                      <a:pt x="17" y="67"/>
                    </a:cubicBezTo>
                    <a:cubicBezTo>
                      <a:pt x="24" y="75"/>
                      <a:pt x="31" y="79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50" y="84"/>
                      <a:pt x="58" y="86"/>
                      <a:pt x="66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0" y="94"/>
                      <a:pt x="93" y="99"/>
                      <a:pt x="106" y="105"/>
                    </a:cubicBezTo>
                    <a:cubicBezTo>
                      <a:pt x="105" y="105"/>
                      <a:pt x="105" y="106"/>
                      <a:pt x="105" y="106"/>
                    </a:cubicBezTo>
                    <a:cubicBezTo>
                      <a:pt x="92" y="100"/>
                      <a:pt x="79" y="95"/>
                      <a:pt x="65" y="90"/>
                    </a:cubicBezTo>
                    <a:cubicBezTo>
                      <a:pt x="65" y="90"/>
                      <a:pt x="65" y="90"/>
                      <a:pt x="65" y="90"/>
                    </a:cubicBezTo>
                    <a:cubicBezTo>
                      <a:pt x="57" y="87"/>
                      <a:pt x="49" y="84"/>
                      <a:pt x="41" y="82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31" y="80"/>
                      <a:pt x="24" y="76"/>
                      <a:pt x="16" y="68"/>
                    </a:cubicBezTo>
                    <a:cubicBezTo>
                      <a:pt x="9" y="59"/>
                      <a:pt x="5" y="51"/>
                      <a:pt x="3" y="40"/>
                    </a:cubicBezTo>
                    <a:cubicBezTo>
                      <a:pt x="0" y="29"/>
                      <a:pt x="1" y="20"/>
                      <a:pt x="4" y="9"/>
                    </a:cubicBezTo>
                    <a:cubicBezTo>
                      <a:pt x="5" y="5"/>
                      <a:pt x="6" y="3"/>
                      <a:pt x="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03">
                <a:extLst>
                  <a:ext uri="{FF2B5EF4-FFF2-40B4-BE49-F238E27FC236}">
                    <a16:creationId xmlns:a16="http://schemas.microsoft.com/office/drawing/2014/main" id="{0A43E32A-693E-4C4E-84E0-D07E604F5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3412" y="4121765"/>
                <a:ext cx="404838" cy="530402"/>
              </a:xfrm>
              <a:custGeom>
                <a:avLst/>
                <a:gdLst>
                  <a:gd name="T0" fmla="*/ 66 w 90"/>
                  <a:gd name="T1" fmla="*/ 5 h 118"/>
                  <a:gd name="T2" fmla="*/ 76 w 90"/>
                  <a:gd name="T3" fmla="*/ 18 h 118"/>
                  <a:gd name="T4" fmla="*/ 63 w 90"/>
                  <a:gd name="T5" fmla="*/ 0 h 118"/>
                  <a:gd name="T6" fmla="*/ 66 w 90"/>
                  <a:gd name="T7" fmla="*/ 5 h 118"/>
                  <a:gd name="T8" fmla="*/ 82 w 90"/>
                  <a:gd name="T9" fmla="*/ 45 h 118"/>
                  <a:gd name="T10" fmla="*/ 72 w 90"/>
                  <a:gd name="T11" fmla="*/ 27 h 118"/>
                  <a:gd name="T12" fmla="*/ 82 w 90"/>
                  <a:gd name="T13" fmla="*/ 39 h 118"/>
                  <a:gd name="T14" fmla="*/ 86 w 90"/>
                  <a:gd name="T15" fmla="*/ 23 h 118"/>
                  <a:gd name="T16" fmla="*/ 82 w 90"/>
                  <a:gd name="T17" fmla="*/ 45 h 118"/>
                  <a:gd name="T18" fmla="*/ 80 w 90"/>
                  <a:gd name="T19" fmla="*/ 62 h 118"/>
                  <a:gd name="T20" fmla="*/ 75 w 90"/>
                  <a:gd name="T21" fmla="*/ 41 h 118"/>
                  <a:gd name="T22" fmla="*/ 81 w 90"/>
                  <a:gd name="T23" fmla="*/ 56 h 118"/>
                  <a:gd name="T24" fmla="*/ 89 w 90"/>
                  <a:gd name="T25" fmla="*/ 41 h 118"/>
                  <a:gd name="T26" fmla="*/ 80 w 90"/>
                  <a:gd name="T27" fmla="*/ 62 h 118"/>
                  <a:gd name="T28" fmla="*/ 73 w 90"/>
                  <a:gd name="T29" fmla="*/ 77 h 118"/>
                  <a:gd name="T30" fmla="*/ 74 w 90"/>
                  <a:gd name="T31" fmla="*/ 56 h 118"/>
                  <a:gd name="T32" fmla="*/ 76 w 90"/>
                  <a:gd name="T33" fmla="*/ 72 h 118"/>
                  <a:gd name="T34" fmla="*/ 88 w 90"/>
                  <a:gd name="T35" fmla="*/ 59 h 118"/>
                  <a:gd name="T36" fmla="*/ 73 w 90"/>
                  <a:gd name="T37" fmla="*/ 77 h 118"/>
                  <a:gd name="T38" fmla="*/ 62 w 90"/>
                  <a:gd name="T39" fmla="*/ 89 h 118"/>
                  <a:gd name="T40" fmla="*/ 69 w 90"/>
                  <a:gd name="T41" fmla="*/ 70 h 118"/>
                  <a:gd name="T42" fmla="*/ 66 w 90"/>
                  <a:gd name="T43" fmla="*/ 86 h 118"/>
                  <a:gd name="T44" fmla="*/ 81 w 90"/>
                  <a:gd name="T45" fmla="*/ 77 h 118"/>
                  <a:gd name="T46" fmla="*/ 62 w 90"/>
                  <a:gd name="T47" fmla="*/ 89 h 118"/>
                  <a:gd name="T48" fmla="*/ 48 w 90"/>
                  <a:gd name="T49" fmla="*/ 98 h 118"/>
                  <a:gd name="T50" fmla="*/ 60 w 90"/>
                  <a:gd name="T51" fmla="*/ 82 h 118"/>
                  <a:gd name="T52" fmla="*/ 52 w 90"/>
                  <a:gd name="T53" fmla="*/ 96 h 118"/>
                  <a:gd name="T54" fmla="*/ 70 w 90"/>
                  <a:gd name="T55" fmla="*/ 92 h 118"/>
                  <a:gd name="T56" fmla="*/ 48 w 90"/>
                  <a:gd name="T57" fmla="*/ 98 h 118"/>
                  <a:gd name="T58" fmla="*/ 32 w 90"/>
                  <a:gd name="T59" fmla="*/ 102 h 118"/>
                  <a:gd name="T60" fmla="*/ 44 w 90"/>
                  <a:gd name="T61" fmla="*/ 91 h 118"/>
                  <a:gd name="T62" fmla="*/ 48 w 90"/>
                  <a:gd name="T63" fmla="*/ 90 h 118"/>
                  <a:gd name="T64" fmla="*/ 35 w 90"/>
                  <a:gd name="T65" fmla="*/ 101 h 118"/>
                  <a:gd name="T66" fmla="*/ 43 w 90"/>
                  <a:gd name="T67" fmla="*/ 100 h 118"/>
                  <a:gd name="T68" fmla="*/ 54 w 90"/>
                  <a:gd name="T69" fmla="*/ 103 h 118"/>
                  <a:gd name="T70" fmla="*/ 32 w 90"/>
                  <a:gd name="T71" fmla="*/ 102 h 118"/>
                  <a:gd name="T72" fmla="*/ 31 w 90"/>
                  <a:gd name="T73" fmla="*/ 98 h 118"/>
                  <a:gd name="T74" fmla="*/ 16 w 90"/>
                  <a:gd name="T75" fmla="*/ 107 h 118"/>
                  <a:gd name="T76" fmla="*/ 33 w 90"/>
                  <a:gd name="T77" fmla="*/ 94 h 118"/>
                  <a:gd name="T78" fmla="*/ 31 w 90"/>
                  <a:gd name="T79" fmla="*/ 98 h 118"/>
                  <a:gd name="T80" fmla="*/ 17 w 90"/>
                  <a:gd name="T81" fmla="*/ 99 h 118"/>
                  <a:gd name="T82" fmla="*/ 15 w 90"/>
                  <a:gd name="T83" fmla="*/ 103 h 118"/>
                  <a:gd name="T84" fmla="*/ 0 w 90"/>
                  <a:gd name="T85" fmla="*/ 113 h 118"/>
                  <a:gd name="T86" fmla="*/ 17 w 90"/>
                  <a:gd name="T87" fmla="*/ 99 h 118"/>
                  <a:gd name="T88" fmla="*/ 80 w 90"/>
                  <a:gd name="T89" fmla="*/ 29 h 118"/>
                  <a:gd name="T90" fmla="*/ 66 w 90"/>
                  <a:gd name="T91" fmla="*/ 14 h 118"/>
                  <a:gd name="T92" fmla="*/ 78 w 90"/>
                  <a:gd name="T93" fmla="*/ 23 h 118"/>
                  <a:gd name="T94" fmla="*/ 77 w 90"/>
                  <a:gd name="T95" fmla="*/ 6 h 118"/>
                  <a:gd name="T96" fmla="*/ 80 w 90"/>
                  <a:gd name="T97" fmla="*/ 29 h 118"/>
                  <a:gd name="T98" fmla="*/ 33 w 90"/>
                  <a:gd name="T99" fmla="*/ 106 h 118"/>
                  <a:gd name="T100" fmla="*/ 16 w 90"/>
                  <a:gd name="T101" fmla="*/ 108 h 118"/>
                  <a:gd name="T102" fmla="*/ 37 w 90"/>
                  <a:gd name="T103" fmla="*/ 108 h 118"/>
                  <a:gd name="T104" fmla="*/ 33 w 90"/>
                  <a:gd name="T105" fmla="*/ 106 h 118"/>
                  <a:gd name="T106" fmla="*/ 0 w 90"/>
                  <a:gd name="T107" fmla="*/ 113 h 118"/>
                  <a:gd name="T108" fmla="*/ 22 w 90"/>
                  <a:gd name="T109" fmla="*/ 113 h 118"/>
                  <a:gd name="T110" fmla="*/ 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66" y="5"/>
                    </a:moveTo>
                    <a:cubicBezTo>
                      <a:pt x="68" y="9"/>
                      <a:pt x="72" y="15"/>
                      <a:pt x="76" y="18"/>
                    </a:cubicBezTo>
                    <a:cubicBezTo>
                      <a:pt x="77" y="10"/>
                      <a:pt x="70" y="3"/>
                      <a:pt x="63" y="0"/>
                    </a:cubicBezTo>
                    <a:cubicBezTo>
                      <a:pt x="64" y="2"/>
                      <a:pt x="65" y="3"/>
                      <a:pt x="66" y="5"/>
                    </a:cubicBezTo>
                    <a:close/>
                    <a:moveTo>
                      <a:pt x="82" y="45"/>
                    </a:moveTo>
                    <a:cubicBezTo>
                      <a:pt x="78" y="43"/>
                      <a:pt x="74" y="32"/>
                      <a:pt x="72" y="27"/>
                    </a:cubicBezTo>
                    <a:cubicBezTo>
                      <a:pt x="77" y="29"/>
                      <a:pt x="81" y="34"/>
                      <a:pt x="82" y="39"/>
                    </a:cubicBezTo>
                    <a:cubicBezTo>
                      <a:pt x="82" y="33"/>
                      <a:pt x="84" y="28"/>
                      <a:pt x="86" y="23"/>
                    </a:cubicBezTo>
                    <a:cubicBezTo>
                      <a:pt x="88" y="29"/>
                      <a:pt x="89" y="41"/>
                      <a:pt x="82" y="45"/>
                    </a:cubicBezTo>
                    <a:close/>
                    <a:moveTo>
                      <a:pt x="80" y="62"/>
                    </a:moveTo>
                    <a:cubicBezTo>
                      <a:pt x="76" y="58"/>
                      <a:pt x="75" y="47"/>
                      <a:pt x="75" y="41"/>
                    </a:cubicBezTo>
                    <a:cubicBezTo>
                      <a:pt x="79" y="45"/>
                      <a:pt x="81" y="51"/>
                      <a:pt x="81" y="56"/>
                    </a:cubicBezTo>
                    <a:cubicBezTo>
                      <a:pt x="83" y="51"/>
                      <a:pt x="86" y="45"/>
                      <a:pt x="89" y="41"/>
                    </a:cubicBezTo>
                    <a:cubicBezTo>
                      <a:pt x="90" y="47"/>
                      <a:pt x="87" y="60"/>
                      <a:pt x="80" y="62"/>
                    </a:cubicBezTo>
                    <a:close/>
                    <a:moveTo>
                      <a:pt x="73" y="77"/>
                    </a:moveTo>
                    <a:cubicBezTo>
                      <a:pt x="70" y="72"/>
                      <a:pt x="73" y="62"/>
                      <a:pt x="74" y="56"/>
                    </a:cubicBezTo>
                    <a:cubicBezTo>
                      <a:pt x="77" y="61"/>
                      <a:pt x="78" y="67"/>
                      <a:pt x="76" y="72"/>
                    </a:cubicBezTo>
                    <a:cubicBezTo>
                      <a:pt x="79" y="68"/>
                      <a:pt x="83" y="63"/>
                      <a:pt x="88" y="59"/>
                    </a:cubicBezTo>
                    <a:cubicBezTo>
                      <a:pt x="86" y="66"/>
                      <a:pt x="81" y="78"/>
                      <a:pt x="73" y="77"/>
                    </a:cubicBezTo>
                    <a:close/>
                    <a:moveTo>
                      <a:pt x="62" y="89"/>
                    </a:moveTo>
                    <a:cubicBezTo>
                      <a:pt x="61" y="84"/>
                      <a:pt x="66" y="75"/>
                      <a:pt x="69" y="70"/>
                    </a:cubicBezTo>
                    <a:cubicBezTo>
                      <a:pt x="71" y="76"/>
                      <a:pt x="69" y="82"/>
                      <a:pt x="66" y="86"/>
                    </a:cubicBezTo>
                    <a:cubicBezTo>
                      <a:pt x="70" y="83"/>
                      <a:pt x="76" y="79"/>
                      <a:pt x="81" y="77"/>
                    </a:cubicBezTo>
                    <a:cubicBezTo>
                      <a:pt x="78" y="83"/>
                      <a:pt x="69" y="93"/>
                      <a:pt x="62" y="89"/>
                    </a:cubicBezTo>
                    <a:close/>
                    <a:moveTo>
                      <a:pt x="48" y="98"/>
                    </a:moveTo>
                    <a:cubicBezTo>
                      <a:pt x="48" y="92"/>
                      <a:pt x="56" y="85"/>
                      <a:pt x="60" y="82"/>
                    </a:cubicBezTo>
                    <a:cubicBezTo>
                      <a:pt x="60" y="87"/>
                      <a:pt x="57" y="93"/>
                      <a:pt x="52" y="96"/>
                    </a:cubicBezTo>
                    <a:cubicBezTo>
                      <a:pt x="57" y="94"/>
                      <a:pt x="64" y="92"/>
                      <a:pt x="70" y="92"/>
                    </a:cubicBezTo>
                    <a:cubicBezTo>
                      <a:pt x="65" y="97"/>
                      <a:pt x="54" y="103"/>
                      <a:pt x="48" y="98"/>
                    </a:cubicBezTo>
                    <a:close/>
                    <a:moveTo>
                      <a:pt x="32" y="102"/>
                    </a:moveTo>
                    <a:cubicBezTo>
                      <a:pt x="32" y="96"/>
                      <a:pt x="40" y="94"/>
                      <a:pt x="44" y="91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7" y="96"/>
                      <a:pt x="41" y="99"/>
                      <a:pt x="35" y="101"/>
                    </a:cubicBezTo>
                    <a:cubicBezTo>
                      <a:pt x="38" y="100"/>
                      <a:pt x="43" y="100"/>
                      <a:pt x="43" y="100"/>
                    </a:cubicBezTo>
                    <a:cubicBezTo>
                      <a:pt x="46" y="101"/>
                      <a:pt x="51" y="102"/>
                      <a:pt x="54" y="103"/>
                    </a:cubicBezTo>
                    <a:cubicBezTo>
                      <a:pt x="48" y="106"/>
                      <a:pt x="36" y="107"/>
                      <a:pt x="32" y="102"/>
                    </a:cubicBezTo>
                    <a:close/>
                    <a:moveTo>
                      <a:pt x="31" y="98"/>
                    </a:moveTo>
                    <a:cubicBezTo>
                      <a:pt x="27" y="102"/>
                      <a:pt x="22" y="106"/>
                      <a:pt x="16" y="107"/>
                    </a:cubicBezTo>
                    <a:cubicBezTo>
                      <a:pt x="17" y="100"/>
                      <a:pt x="28" y="95"/>
                      <a:pt x="33" y="94"/>
                    </a:cubicBezTo>
                    <a:cubicBezTo>
                      <a:pt x="33" y="95"/>
                      <a:pt x="32" y="97"/>
                      <a:pt x="31" y="98"/>
                    </a:cubicBezTo>
                    <a:close/>
                    <a:moveTo>
                      <a:pt x="17" y="99"/>
                    </a:moveTo>
                    <a:cubicBezTo>
                      <a:pt x="16" y="101"/>
                      <a:pt x="16" y="102"/>
                      <a:pt x="15" y="103"/>
                    </a:cubicBezTo>
                    <a:cubicBezTo>
                      <a:pt x="11" y="108"/>
                      <a:pt x="6" y="112"/>
                      <a:pt x="0" y="113"/>
                    </a:cubicBezTo>
                    <a:cubicBezTo>
                      <a:pt x="0" y="107"/>
                      <a:pt x="12" y="100"/>
                      <a:pt x="17" y="99"/>
                    </a:cubicBezTo>
                    <a:close/>
                    <a:moveTo>
                      <a:pt x="80" y="29"/>
                    </a:moveTo>
                    <a:cubicBezTo>
                      <a:pt x="75" y="27"/>
                      <a:pt x="69" y="18"/>
                      <a:pt x="66" y="14"/>
                    </a:cubicBezTo>
                    <a:cubicBezTo>
                      <a:pt x="71" y="14"/>
                      <a:pt x="76" y="18"/>
                      <a:pt x="78" y="23"/>
                    </a:cubicBezTo>
                    <a:cubicBezTo>
                      <a:pt x="77" y="17"/>
                      <a:pt x="77" y="11"/>
                      <a:pt x="77" y="6"/>
                    </a:cubicBezTo>
                    <a:cubicBezTo>
                      <a:pt x="81" y="11"/>
                      <a:pt x="86" y="24"/>
                      <a:pt x="80" y="29"/>
                    </a:cubicBezTo>
                    <a:close/>
                    <a:moveTo>
                      <a:pt x="33" y="106"/>
                    </a:moveTo>
                    <a:cubicBezTo>
                      <a:pt x="27" y="104"/>
                      <a:pt x="21" y="105"/>
                      <a:pt x="16" y="108"/>
                    </a:cubicBezTo>
                    <a:cubicBezTo>
                      <a:pt x="20" y="112"/>
                      <a:pt x="32" y="109"/>
                      <a:pt x="37" y="108"/>
                    </a:cubicBezTo>
                    <a:cubicBezTo>
                      <a:pt x="36" y="107"/>
                      <a:pt x="34" y="106"/>
                      <a:pt x="33" y="106"/>
                    </a:cubicBezTo>
                    <a:close/>
                    <a:moveTo>
                      <a:pt x="0" y="113"/>
                    </a:moveTo>
                    <a:cubicBezTo>
                      <a:pt x="5" y="118"/>
                      <a:pt x="16" y="115"/>
                      <a:pt x="22" y="113"/>
                    </a:cubicBezTo>
                    <a:cubicBezTo>
                      <a:pt x="16" y="110"/>
                      <a:pt x="6" y="110"/>
                      <a:pt x="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9" name="Freeform 204">
                <a:extLst>
                  <a:ext uri="{FF2B5EF4-FFF2-40B4-BE49-F238E27FC236}">
                    <a16:creationId xmlns:a16="http://schemas.microsoft.com/office/drawing/2014/main" id="{EA8FBF38-83D9-4D94-BDF9-2DA15018D6C2}"/>
                  </a:ext>
                </a:extLst>
              </p:cNvPr>
              <p:cNvSpPr/>
              <p:nvPr/>
            </p:nvSpPr>
            <p:spPr bwMode="auto">
              <a:xfrm>
                <a:off x="6513823" y="4199704"/>
                <a:ext cx="471949" cy="476279"/>
              </a:xfrm>
              <a:custGeom>
                <a:avLst/>
                <a:gdLst>
                  <a:gd name="T0" fmla="*/ 98 w 105"/>
                  <a:gd name="T1" fmla="*/ 0 h 106"/>
                  <a:gd name="T2" fmla="*/ 98 w 105"/>
                  <a:gd name="T3" fmla="*/ 0 h 106"/>
                  <a:gd name="T4" fmla="*/ 101 w 105"/>
                  <a:gd name="T5" fmla="*/ 9 h 106"/>
                  <a:gd name="T6" fmla="*/ 103 w 105"/>
                  <a:gd name="T7" fmla="*/ 40 h 106"/>
                  <a:gd name="T8" fmla="*/ 89 w 105"/>
                  <a:gd name="T9" fmla="*/ 67 h 106"/>
                  <a:gd name="T10" fmla="*/ 65 w 105"/>
                  <a:gd name="T11" fmla="*/ 81 h 106"/>
                  <a:gd name="T12" fmla="*/ 65 w 105"/>
                  <a:gd name="T13" fmla="*/ 81 h 106"/>
                  <a:gd name="T14" fmla="*/ 40 w 105"/>
                  <a:gd name="T15" fmla="*/ 89 h 106"/>
                  <a:gd name="T16" fmla="*/ 40 w 105"/>
                  <a:gd name="T17" fmla="*/ 89 h 106"/>
                  <a:gd name="T18" fmla="*/ 0 w 105"/>
                  <a:gd name="T19" fmla="*/ 105 h 106"/>
                  <a:gd name="T20" fmla="*/ 1 w 105"/>
                  <a:gd name="T21" fmla="*/ 106 h 106"/>
                  <a:gd name="T22" fmla="*/ 40 w 105"/>
                  <a:gd name="T23" fmla="*/ 90 h 106"/>
                  <a:gd name="T24" fmla="*/ 40 w 105"/>
                  <a:gd name="T25" fmla="*/ 90 h 106"/>
                  <a:gd name="T26" fmla="*/ 65 w 105"/>
                  <a:gd name="T27" fmla="*/ 82 h 106"/>
                  <a:gd name="T28" fmla="*/ 65 w 105"/>
                  <a:gd name="T29" fmla="*/ 82 h 106"/>
                  <a:gd name="T30" fmla="*/ 89 w 105"/>
                  <a:gd name="T31" fmla="*/ 68 h 106"/>
                  <a:gd name="T32" fmla="*/ 103 w 105"/>
                  <a:gd name="T33" fmla="*/ 40 h 106"/>
                  <a:gd name="T34" fmla="*/ 102 w 105"/>
                  <a:gd name="T35" fmla="*/ 9 h 106"/>
                  <a:gd name="T36" fmla="*/ 98 w 105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06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99" y="3"/>
                      <a:pt x="100" y="6"/>
                      <a:pt x="101" y="9"/>
                    </a:cubicBezTo>
                    <a:cubicBezTo>
                      <a:pt x="104" y="20"/>
                      <a:pt x="105" y="29"/>
                      <a:pt x="103" y="40"/>
                    </a:cubicBezTo>
                    <a:cubicBezTo>
                      <a:pt x="100" y="51"/>
                      <a:pt x="96" y="59"/>
                      <a:pt x="89" y="67"/>
                    </a:cubicBezTo>
                    <a:cubicBezTo>
                      <a:pt x="82" y="75"/>
                      <a:pt x="75" y="79"/>
                      <a:pt x="65" y="81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56" y="84"/>
                      <a:pt x="48" y="86"/>
                      <a:pt x="40" y="89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26" y="94"/>
                      <a:pt x="12" y="99"/>
                      <a:pt x="0" y="105"/>
                    </a:cubicBezTo>
                    <a:cubicBezTo>
                      <a:pt x="0" y="105"/>
                      <a:pt x="1" y="106"/>
                      <a:pt x="1" y="106"/>
                    </a:cubicBezTo>
                    <a:cubicBezTo>
                      <a:pt x="14" y="100"/>
                      <a:pt x="27" y="95"/>
                      <a:pt x="40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9" y="87"/>
                      <a:pt x="56" y="84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75" y="80"/>
                      <a:pt x="82" y="76"/>
                      <a:pt x="89" y="68"/>
                    </a:cubicBezTo>
                    <a:cubicBezTo>
                      <a:pt x="97" y="59"/>
                      <a:pt x="101" y="51"/>
                      <a:pt x="103" y="40"/>
                    </a:cubicBezTo>
                    <a:cubicBezTo>
                      <a:pt x="105" y="29"/>
                      <a:pt x="105" y="20"/>
                      <a:pt x="102" y="9"/>
                    </a:cubicBezTo>
                    <a:cubicBezTo>
                      <a:pt x="100" y="5"/>
                      <a:pt x="99" y="3"/>
                      <a:pt x="9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E987F1E-11F1-499C-A843-C4788C2B53BC}"/>
              </a:ext>
            </a:extLst>
          </p:cNvPr>
          <p:cNvGrpSpPr/>
          <p:nvPr/>
        </p:nvGrpSpPr>
        <p:grpSpPr>
          <a:xfrm>
            <a:off x="4639151" y="3033203"/>
            <a:ext cx="2946760" cy="1844427"/>
            <a:chOff x="1080767" y="2879961"/>
            <a:chExt cx="2946760" cy="1844427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57074A-DD0B-44AB-918E-61939F61C8AB}"/>
                </a:ext>
              </a:extLst>
            </p:cNvPr>
            <p:cNvSpPr txBox="1"/>
            <p:nvPr/>
          </p:nvSpPr>
          <p:spPr>
            <a:xfrm>
              <a:off x="1693489" y="3010513"/>
              <a:ext cx="1721316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600" dirty="0">
                  <a:gradFill>
                    <a:gsLst>
                      <a:gs pos="0">
                        <a:srgbClr val="7E0C6E">
                          <a:alpha val="59000"/>
                        </a:srgbClr>
                      </a:gs>
                      <a:gs pos="100000">
                        <a:srgbClr val="7E0C6E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一等奖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38C41F6-5BEA-4B10-B66D-77123988DB92}"/>
                </a:ext>
              </a:extLst>
            </p:cNvPr>
            <p:cNvSpPr txBox="1"/>
            <p:nvPr/>
          </p:nvSpPr>
          <p:spPr>
            <a:xfrm>
              <a:off x="1509607" y="3682008"/>
              <a:ext cx="2089080" cy="38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600" spc="100" dirty="0">
                  <a:gradFill flip="none" rotWithShape="1">
                    <a:gsLst>
                      <a:gs pos="0">
                        <a:srgbClr val="7E0C6E">
                          <a:alpha val="45000"/>
                        </a:srgbClr>
                      </a:gs>
                      <a:gs pos="100000">
                        <a:srgbClr val="7E0C6E">
                          <a:alpha val="52000"/>
                        </a:srgbClr>
                      </a:gs>
                    </a:gsLst>
                    <a:lin ang="2700000" scaled="1"/>
                    <a:tileRect/>
                  </a:gradFill>
                  <a:latin typeface="+mn-ea"/>
                </a:rPr>
                <a:t>输入比赛内容</a:t>
              </a: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8839FC61-B7B0-4DCC-9D12-1D3059623BDC}"/>
                </a:ext>
              </a:extLst>
            </p:cNvPr>
            <p:cNvGrpSpPr/>
            <p:nvPr/>
          </p:nvGrpSpPr>
          <p:grpSpPr>
            <a:xfrm>
              <a:off x="1080767" y="2879961"/>
              <a:ext cx="2946760" cy="1844427"/>
              <a:chOff x="6132800" y="4121765"/>
              <a:chExt cx="885450" cy="554218"/>
            </a:xfrm>
            <a:gradFill flip="none" rotWithShape="1">
              <a:gsLst>
                <a:gs pos="100000">
                  <a:srgbClr val="FFCE5E"/>
                </a:gs>
                <a:gs pos="0">
                  <a:srgbClr val="FFEFC9"/>
                </a:gs>
              </a:gsLst>
              <a:lin ang="5400000" scaled="1"/>
              <a:tileRect/>
            </a:gradFill>
          </p:grpSpPr>
          <p:sp>
            <p:nvSpPr>
              <p:cNvPr id="40" name="Freeform 201">
                <a:extLst>
                  <a:ext uri="{FF2B5EF4-FFF2-40B4-BE49-F238E27FC236}">
                    <a16:creationId xmlns:a16="http://schemas.microsoft.com/office/drawing/2014/main" id="{19C9778E-108A-4FFD-B7DF-55ED37EB2B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2800" y="4121767"/>
                <a:ext cx="404838" cy="530402"/>
              </a:xfrm>
              <a:custGeom>
                <a:avLst/>
                <a:gdLst>
                  <a:gd name="T0" fmla="*/ 24 w 90"/>
                  <a:gd name="T1" fmla="*/ 5 h 118"/>
                  <a:gd name="T2" fmla="*/ 13 w 90"/>
                  <a:gd name="T3" fmla="*/ 18 h 118"/>
                  <a:gd name="T4" fmla="*/ 27 w 90"/>
                  <a:gd name="T5" fmla="*/ 0 h 118"/>
                  <a:gd name="T6" fmla="*/ 24 w 90"/>
                  <a:gd name="T7" fmla="*/ 5 h 118"/>
                  <a:gd name="T8" fmla="*/ 8 w 90"/>
                  <a:gd name="T9" fmla="*/ 45 h 118"/>
                  <a:gd name="T10" fmla="*/ 17 w 90"/>
                  <a:gd name="T11" fmla="*/ 27 h 118"/>
                  <a:gd name="T12" fmla="*/ 8 w 90"/>
                  <a:gd name="T13" fmla="*/ 39 h 118"/>
                  <a:gd name="T14" fmla="*/ 4 w 90"/>
                  <a:gd name="T15" fmla="*/ 23 h 118"/>
                  <a:gd name="T16" fmla="*/ 8 w 90"/>
                  <a:gd name="T17" fmla="*/ 45 h 118"/>
                  <a:gd name="T18" fmla="*/ 10 w 90"/>
                  <a:gd name="T19" fmla="*/ 62 h 118"/>
                  <a:gd name="T20" fmla="*/ 15 w 90"/>
                  <a:gd name="T21" fmla="*/ 41 h 118"/>
                  <a:gd name="T22" fmla="*/ 9 w 90"/>
                  <a:gd name="T23" fmla="*/ 56 h 118"/>
                  <a:gd name="T24" fmla="*/ 1 w 90"/>
                  <a:gd name="T25" fmla="*/ 41 h 118"/>
                  <a:gd name="T26" fmla="*/ 10 w 90"/>
                  <a:gd name="T27" fmla="*/ 62 h 118"/>
                  <a:gd name="T28" fmla="*/ 17 w 90"/>
                  <a:gd name="T29" fmla="*/ 77 h 118"/>
                  <a:gd name="T30" fmla="*/ 16 w 90"/>
                  <a:gd name="T31" fmla="*/ 56 h 118"/>
                  <a:gd name="T32" fmla="*/ 14 w 90"/>
                  <a:gd name="T33" fmla="*/ 72 h 118"/>
                  <a:gd name="T34" fmla="*/ 2 w 90"/>
                  <a:gd name="T35" fmla="*/ 59 h 118"/>
                  <a:gd name="T36" fmla="*/ 17 w 90"/>
                  <a:gd name="T37" fmla="*/ 77 h 118"/>
                  <a:gd name="T38" fmla="*/ 28 w 90"/>
                  <a:gd name="T39" fmla="*/ 89 h 118"/>
                  <a:gd name="T40" fmla="*/ 21 w 90"/>
                  <a:gd name="T41" fmla="*/ 70 h 118"/>
                  <a:gd name="T42" fmla="*/ 24 w 90"/>
                  <a:gd name="T43" fmla="*/ 86 h 118"/>
                  <a:gd name="T44" fmla="*/ 9 w 90"/>
                  <a:gd name="T45" fmla="*/ 77 h 118"/>
                  <a:gd name="T46" fmla="*/ 28 w 90"/>
                  <a:gd name="T47" fmla="*/ 89 h 118"/>
                  <a:gd name="T48" fmla="*/ 42 w 90"/>
                  <a:gd name="T49" fmla="*/ 98 h 118"/>
                  <a:gd name="T50" fmla="*/ 30 w 90"/>
                  <a:gd name="T51" fmla="*/ 82 h 118"/>
                  <a:gd name="T52" fmla="*/ 38 w 90"/>
                  <a:gd name="T53" fmla="*/ 96 h 118"/>
                  <a:gd name="T54" fmla="*/ 20 w 90"/>
                  <a:gd name="T55" fmla="*/ 92 h 118"/>
                  <a:gd name="T56" fmla="*/ 42 w 90"/>
                  <a:gd name="T57" fmla="*/ 98 h 118"/>
                  <a:gd name="T58" fmla="*/ 58 w 90"/>
                  <a:gd name="T59" fmla="*/ 102 h 118"/>
                  <a:gd name="T60" fmla="*/ 45 w 90"/>
                  <a:gd name="T61" fmla="*/ 91 h 118"/>
                  <a:gd name="T62" fmla="*/ 41 w 90"/>
                  <a:gd name="T63" fmla="*/ 90 h 118"/>
                  <a:gd name="T64" fmla="*/ 55 w 90"/>
                  <a:gd name="T65" fmla="*/ 101 h 118"/>
                  <a:gd name="T66" fmla="*/ 47 w 90"/>
                  <a:gd name="T67" fmla="*/ 100 h 118"/>
                  <a:gd name="T68" fmla="*/ 36 w 90"/>
                  <a:gd name="T69" fmla="*/ 103 h 118"/>
                  <a:gd name="T70" fmla="*/ 58 w 90"/>
                  <a:gd name="T71" fmla="*/ 102 h 118"/>
                  <a:gd name="T72" fmla="*/ 59 w 90"/>
                  <a:gd name="T73" fmla="*/ 98 h 118"/>
                  <a:gd name="T74" fmla="*/ 74 w 90"/>
                  <a:gd name="T75" fmla="*/ 107 h 118"/>
                  <a:gd name="T76" fmla="*/ 56 w 90"/>
                  <a:gd name="T77" fmla="*/ 94 h 118"/>
                  <a:gd name="T78" fmla="*/ 59 w 90"/>
                  <a:gd name="T79" fmla="*/ 98 h 118"/>
                  <a:gd name="T80" fmla="*/ 73 w 90"/>
                  <a:gd name="T81" fmla="*/ 99 h 118"/>
                  <a:gd name="T82" fmla="*/ 75 w 90"/>
                  <a:gd name="T83" fmla="*/ 103 h 118"/>
                  <a:gd name="T84" fmla="*/ 90 w 90"/>
                  <a:gd name="T85" fmla="*/ 113 h 118"/>
                  <a:gd name="T86" fmla="*/ 73 w 90"/>
                  <a:gd name="T87" fmla="*/ 99 h 118"/>
                  <a:gd name="T88" fmla="*/ 10 w 90"/>
                  <a:gd name="T89" fmla="*/ 29 h 118"/>
                  <a:gd name="T90" fmla="*/ 24 w 90"/>
                  <a:gd name="T91" fmla="*/ 14 h 118"/>
                  <a:gd name="T92" fmla="*/ 12 w 90"/>
                  <a:gd name="T93" fmla="*/ 23 h 118"/>
                  <a:gd name="T94" fmla="*/ 12 w 90"/>
                  <a:gd name="T95" fmla="*/ 6 h 118"/>
                  <a:gd name="T96" fmla="*/ 10 w 90"/>
                  <a:gd name="T97" fmla="*/ 29 h 118"/>
                  <a:gd name="T98" fmla="*/ 57 w 90"/>
                  <a:gd name="T99" fmla="*/ 106 h 118"/>
                  <a:gd name="T100" fmla="*/ 74 w 90"/>
                  <a:gd name="T101" fmla="*/ 108 h 118"/>
                  <a:gd name="T102" fmla="*/ 52 w 90"/>
                  <a:gd name="T103" fmla="*/ 108 h 118"/>
                  <a:gd name="T104" fmla="*/ 57 w 90"/>
                  <a:gd name="T105" fmla="*/ 106 h 118"/>
                  <a:gd name="T106" fmla="*/ 90 w 90"/>
                  <a:gd name="T107" fmla="*/ 113 h 118"/>
                  <a:gd name="T108" fmla="*/ 68 w 90"/>
                  <a:gd name="T109" fmla="*/ 113 h 118"/>
                  <a:gd name="T110" fmla="*/ 9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24" y="5"/>
                    </a:moveTo>
                    <a:cubicBezTo>
                      <a:pt x="21" y="9"/>
                      <a:pt x="17" y="15"/>
                      <a:pt x="13" y="18"/>
                    </a:cubicBezTo>
                    <a:cubicBezTo>
                      <a:pt x="13" y="10"/>
                      <a:pt x="20" y="3"/>
                      <a:pt x="27" y="0"/>
                    </a:cubicBezTo>
                    <a:cubicBezTo>
                      <a:pt x="26" y="2"/>
                      <a:pt x="25" y="3"/>
                      <a:pt x="24" y="5"/>
                    </a:cubicBezTo>
                    <a:close/>
                    <a:moveTo>
                      <a:pt x="8" y="45"/>
                    </a:moveTo>
                    <a:cubicBezTo>
                      <a:pt x="12" y="43"/>
                      <a:pt x="16" y="32"/>
                      <a:pt x="17" y="27"/>
                    </a:cubicBezTo>
                    <a:cubicBezTo>
                      <a:pt x="12" y="29"/>
                      <a:pt x="9" y="34"/>
                      <a:pt x="8" y="39"/>
                    </a:cubicBezTo>
                    <a:cubicBezTo>
                      <a:pt x="8" y="33"/>
                      <a:pt x="6" y="28"/>
                      <a:pt x="4" y="23"/>
                    </a:cubicBezTo>
                    <a:cubicBezTo>
                      <a:pt x="2" y="29"/>
                      <a:pt x="1" y="41"/>
                      <a:pt x="8" y="45"/>
                    </a:cubicBezTo>
                    <a:close/>
                    <a:moveTo>
                      <a:pt x="10" y="62"/>
                    </a:moveTo>
                    <a:cubicBezTo>
                      <a:pt x="14" y="58"/>
                      <a:pt x="14" y="47"/>
                      <a:pt x="15" y="41"/>
                    </a:cubicBezTo>
                    <a:cubicBezTo>
                      <a:pt x="10" y="45"/>
                      <a:pt x="8" y="51"/>
                      <a:pt x="9" y="56"/>
                    </a:cubicBezTo>
                    <a:cubicBezTo>
                      <a:pt x="7" y="51"/>
                      <a:pt x="4" y="45"/>
                      <a:pt x="1" y="41"/>
                    </a:cubicBezTo>
                    <a:cubicBezTo>
                      <a:pt x="0" y="47"/>
                      <a:pt x="2" y="60"/>
                      <a:pt x="10" y="62"/>
                    </a:cubicBezTo>
                    <a:close/>
                    <a:moveTo>
                      <a:pt x="17" y="77"/>
                    </a:moveTo>
                    <a:cubicBezTo>
                      <a:pt x="20" y="72"/>
                      <a:pt x="17" y="62"/>
                      <a:pt x="16" y="56"/>
                    </a:cubicBezTo>
                    <a:cubicBezTo>
                      <a:pt x="13" y="61"/>
                      <a:pt x="12" y="67"/>
                      <a:pt x="14" y="72"/>
                    </a:cubicBezTo>
                    <a:cubicBezTo>
                      <a:pt x="11" y="68"/>
                      <a:pt x="7" y="63"/>
                      <a:pt x="2" y="59"/>
                    </a:cubicBezTo>
                    <a:cubicBezTo>
                      <a:pt x="4" y="66"/>
                      <a:pt x="9" y="78"/>
                      <a:pt x="17" y="77"/>
                    </a:cubicBezTo>
                    <a:close/>
                    <a:moveTo>
                      <a:pt x="28" y="89"/>
                    </a:moveTo>
                    <a:cubicBezTo>
                      <a:pt x="29" y="84"/>
                      <a:pt x="24" y="75"/>
                      <a:pt x="21" y="70"/>
                    </a:cubicBezTo>
                    <a:cubicBezTo>
                      <a:pt x="19" y="76"/>
                      <a:pt x="20" y="82"/>
                      <a:pt x="24" y="86"/>
                    </a:cubicBezTo>
                    <a:cubicBezTo>
                      <a:pt x="20" y="83"/>
                      <a:pt x="14" y="79"/>
                      <a:pt x="9" y="77"/>
                    </a:cubicBezTo>
                    <a:cubicBezTo>
                      <a:pt x="12" y="83"/>
                      <a:pt x="20" y="93"/>
                      <a:pt x="28" y="89"/>
                    </a:cubicBezTo>
                    <a:close/>
                    <a:moveTo>
                      <a:pt x="42" y="98"/>
                    </a:moveTo>
                    <a:cubicBezTo>
                      <a:pt x="42" y="92"/>
                      <a:pt x="34" y="85"/>
                      <a:pt x="30" y="82"/>
                    </a:cubicBezTo>
                    <a:cubicBezTo>
                      <a:pt x="29" y="87"/>
                      <a:pt x="33" y="93"/>
                      <a:pt x="38" y="96"/>
                    </a:cubicBezTo>
                    <a:cubicBezTo>
                      <a:pt x="33" y="94"/>
                      <a:pt x="25" y="92"/>
                      <a:pt x="20" y="92"/>
                    </a:cubicBezTo>
                    <a:cubicBezTo>
                      <a:pt x="25" y="97"/>
                      <a:pt x="36" y="103"/>
                      <a:pt x="42" y="98"/>
                    </a:cubicBezTo>
                    <a:close/>
                    <a:moveTo>
                      <a:pt x="58" y="102"/>
                    </a:moveTo>
                    <a:cubicBezTo>
                      <a:pt x="57" y="96"/>
                      <a:pt x="50" y="94"/>
                      <a:pt x="45" y="91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3" y="96"/>
                      <a:pt x="49" y="99"/>
                      <a:pt x="55" y="101"/>
                    </a:cubicBezTo>
                    <a:cubicBezTo>
                      <a:pt x="52" y="100"/>
                      <a:pt x="47" y="100"/>
                      <a:pt x="47" y="100"/>
                    </a:cubicBezTo>
                    <a:cubicBezTo>
                      <a:pt x="44" y="101"/>
                      <a:pt x="39" y="102"/>
                      <a:pt x="36" y="103"/>
                    </a:cubicBezTo>
                    <a:cubicBezTo>
                      <a:pt x="42" y="106"/>
                      <a:pt x="53" y="107"/>
                      <a:pt x="58" y="102"/>
                    </a:cubicBezTo>
                    <a:close/>
                    <a:moveTo>
                      <a:pt x="59" y="98"/>
                    </a:moveTo>
                    <a:cubicBezTo>
                      <a:pt x="63" y="102"/>
                      <a:pt x="68" y="106"/>
                      <a:pt x="74" y="107"/>
                    </a:cubicBezTo>
                    <a:cubicBezTo>
                      <a:pt x="73" y="100"/>
                      <a:pt x="62" y="95"/>
                      <a:pt x="56" y="94"/>
                    </a:cubicBezTo>
                    <a:cubicBezTo>
                      <a:pt x="57" y="95"/>
                      <a:pt x="58" y="97"/>
                      <a:pt x="59" y="98"/>
                    </a:cubicBezTo>
                    <a:close/>
                    <a:moveTo>
                      <a:pt x="73" y="99"/>
                    </a:moveTo>
                    <a:cubicBezTo>
                      <a:pt x="73" y="101"/>
                      <a:pt x="74" y="102"/>
                      <a:pt x="75" y="103"/>
                    </a:cubicBezTo>
                    <a:cubicBezTo>
                      <a:pt x="79" y="108"/>
                      <a:pt x="84" y="112"/>
                      <a:pt x="90" y="113"/>
                    </a:cubicBezTo>
                    <a:cubicBezTo>
                      <a:pt x="89" y="107"/>
                      <a:pt x="78" y="100"/>
                      <a:pt x="73" y="99"/>
                    </a:cubicBezTo>
                    <a:close/>
                    <a:moveTo>
                      <a:pt x="10" y="29"/>
                    </a:moveTo>
                    <a:cubicBezTo>
                      <a:pt x="15" y="27"/>
                      <a:pt x="21" y="18"/>
                      <a:pt x="24" y="14"/>
                    </a:cubicBezTo>
                    <a:cubicBezTo>
                      <a:pt x="19" y="14"/>
                      <a:pt x="14" y="18"/>
                      <a:pt x="12" y="23"/>
                    </a:cubicBezTo>
                    <a:cubicBezTo>
                      <a:pt x="13" y="17"/>
                      <a:pt x="13" y="11"/>
                      <a:pt x="12" y="6"/>
                    </a:cubicBezTo>
                    <a:cubicBezTo>
                      <a:pt x="9" y="11"/>
                      <a:pt x="4" y="24"/>
                      <a:pt x="10" y="29"/>
                    </a:cubicBezTo>
                    <a:close/>
                    <a:moveTo>
                      <a:pt x="57" y="106"/>
                    </a:moveTo>
                    <a:cubicBezTo>
                      <a:pt x="63" y="104"/>
                      <a:pt x="69" y="105"/>
                      <a:pt x="74" y="108"/>
                    </a:cubicBezTo>
                    <a:cubicBezTo>
                      <a:pt x="69" y="112"/>
                      <a:pt x="58" y="109"/>
                      <a:pt x="52" y="108"/>
                    </a:cubicBezTo>
                    <a:cubicBezTo>
                      <a:pt x="54" y="107"/>
                      <a:pt x="55" y="106"/>
                      <a:pt x="57" y="106"/>
                    </a:cubicBezTo>
                    <a:close/>
                    <a:moveTo>
                      <a:pt x="90" y="113"/>
                    </a:moveTo>
                    <a:cubicBezTo>
                      <a:pt x="85" y="118"/>
                      <a:pt x="73" y="115"/>
                      <a:pt x="68" y="113"/>
                    </a:cubicBezTo>
                    <a:cubicBezTo>
                      <a:pt x="74" y="110"/>
                      <a:pt x="84" y="110"/>
                      <a:pt x="9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02">
                <a:extLst>
                  <a:ext uri="{FF2B5EF4-FFF2-40B4-BE49-F238E27FC236}">
                    <a16:creationId xmlns:a16="http://schemas.microsoft.com/office/drawing/2014/main" id="{51944AE7-5F3B-4314-A774-17AB279BB03D}"/>
                  </a:ext>
                </a:extLst>
              </p:cNvPr>
              <p:cNvSpPr/>
              <p:nvPr/>
            </p:nvSpPr>
            <p:spPr bwMode="auto">
              <a:xfrm>
                <a:off x="6158780" y="4199704"/>
                <a:ext cx="476279" cy="476279"/>
              </a:xfrm>
              <a:custGeom>
                <a:avLst/>
                <a:gdLst>
                  <a:gd name="T0" fmla="*/ 8 w 106"/>
                  <a:gd name="T1" fmla="*/ 0 h 106"/>
                  <a:gd name="T2" fmla="*/ 8 w 106"/>
                  <a:gd name="T3" fmla="*/ 0 h 106"/>
                  <a:gd name="T4" fmla="*/ 5 w 106"/>
                  <a:gd name="T5" fmla="*/ 9 h 106"/>
                  <a:gd name="T6" fmla="*/ 3 w 106"/>
                  <a:gd name="T7" fmla="*/ 40 h 106"/>
                  <a:gd name="T8" fmla="*/ 17 w 106"/>
                  <a:gd name="T9" fmla="*/ 67 h 106"/>
                  <a:gd name="T10" fmla="*/ 41 w 106"/>
                  <a:gd name="T11" fmla="*/ 81 h 106"/>
                  <a:gd name="T12" fmla="*/ 41 w 106"/>
                  <a:gd name="T13" fmla="*/ 81 h 106"/>
                  <a:gd name="T14" fmla="*/ 66 w 106"/>
                  <a:gd name="T15" fmla="*/ 89 h 106"/>
                  <a:gd name="T16" fmla="*/ 66 w 106"/>
                  <a:gd name="T17" fmla="*/ 89 h 106"/>
                  <a:gd name="T18" fmla="*/ 106 w 106"/>
                  <a:gd name="T19" fmla="*/ 105 h 106"/>
                  <a:gd name="T20" fmla="*/ 105 w 106"/>
                  <a:gd name="T21" fmla="*/ 106 h 106"/>
                  <a:gd name="T22" fmla="*/ 65 w 106"/>
                  <a:gd name="T23" fmla="*/ 90 h 106"/>
                  <a:gd name="T24" fmla="*/ 65 w 106"/>
                  <a:gd name="T25" fmla="*/ 90 h 106"/>
                  <a:gd name="T26" fmla="*/ 41 w 106"/>
                  <a:gd name="T27" fmla="*/ 82 h 106"/>
                  <a:gd name="T28" fmla="*/ 41 w 106"/>
                  <a:gd name="T29" fmla="*/ 82 h 106"/>
                  <a:gd name="T30" fmla="*/ 16 w 106"/>
                  <a:gd name="T31" fmla="*/ 68 h 106"/>
                  <a:gd name="T32" fmla="*/ 3 w 106"/>
                  <a:gd name="T33" fmla="*/ 40 h 106"/>
                  <a:gd name="T34" fmla="*/ 4 w 106"/>
                  <a:gd name="T35" fmla="*/ 9 h 106"/>
                  <a:gd name="T36" fmla="*/ 8 w 106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" h="10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3"/>
                      <a:pt x="6" y="6"/>
                      <a:pt x="5" y="9"/>
                    </a:cubicBezTo>
                    <a:cubicBezTo>
                      <a:pt x="1" y="20"/>
                      <a:pt x="1" y="29"/>
                      <a:pt x="3" y="40"/>
                    </a:cubicBezTo>
                    <a:cubicBezTo>
                      <a:pt x="6" y="51"/>
                      <a:pt x="9" y="59"/>
                      <a:pt x="17" y="67"/>
                    </a:cubicBezTo>
                    <a:cubicBezTo>
                      <a:pt x="24" y="75"/>
                      <a:pt x="31" y="79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50" y="84"/>
                      <a:pt x="58" y="86"/>
                      <a:pt x="66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0" y="94"/>
                      <a:pt x="93" y="99"/>
                      <a:pt x="106" y="105"/>
                    </a:cubicBezTo>
                    <a:cubicBezTo>
                      <a:pt x="105" y="105"/>
                      <a:pt x="105" y="106"/>
                      <a:pt x="105" y="106"/>
                    </a:cubicBezTo>
                    <a:cubicBezTo>
                      <a:pt x="92" y="100"/>
                      <a:pt x="79" y="95"/>
                      <a:pt x="65" y="90"/>
                    </a:cubicBezTo>
                    <a:cubicBezTo>
                      <a:pt x="65" y="90"/>
                      <a:pt x="65" y="90"/>
                      <a:pt x="65" y="90"/>
                    </a:cubicBezTo>
                    <a:cubicBezTo>
                      <a:pt x="57" y="87"/>
                      <a:pt x="49" y="84"/>
                      <a:pt x="41" y="82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31" y="80"/>
                      <a:pt x="24" y="76"/>
                      <a:pt x="16" y="68"/>
                    </a:cubicBezTo>
                    <a:cubicBezTo>
                      <a:pt x="9" y="59"/>
                      <a:pt x="5" y="51"/>
                      <a:pt x="3" y="40"/>
                    </a:cubicBezTo>
                    <a:cubicBezTo>
                      <a:pt x="0" y="29"/>
                      <a:pt x="1" y="20"/>
                      <a:pt x="4" y="9"/>
                    </a:cubicBezTo>
                    <a:cubicBezTo>
                      <a:pt x="5" y="5"/>
                      <a:pt x="6" y="3"/>
                      <a:pt x="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03">
                <a:extLst>
                  <a:ext uri="{FF2B5EF4-FFF2-40B4-BE49-F238E27FC236}">
                    <a16:creationId xmlns:a16="http://schemas.microsoft.com/office/drawing/2014/main" id="{19263AA9-F774-46BC-9F02-B88F72D159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3412" y="4121765"/>
                <a:ext cx="404838" cy="530402"/>
              </a:xfrm>
              <a:custGeom>
                <a:avLst/>
                <a:gdLst>
                  <a:gd name="T0" fmla="*/ 66 w 90"/>
                  <a:gd name="T1" fmla="*/ 5 h 118"/>
                  <a:gd name="T2" fmla="*/ 76 w 90"/>
                  <a:gd name="T3" fmla="*/ 18 h 118"/>
                  <a:gd name="T4" fmla="*/ 63 w 90"/>
                  <a:gd name="T5" fmla="*/ 0 h 118"/>
                  <a:gd name="T6" fmla="*/ 66 w 90"/>
                  <a:gd name="T7" fmla="*/ 5 h 118"/>
                  <a:gd name="T8" fmla="*/ 82 w 90"/>
                  <a:gd name="T9" fmla="*/ 45 h 118"/>
                  <a:gd name="T10" fmla="*/ 72 w 90"/>
                  <a:gd name="T11" fmla="*/ 27 h 118"/>
                  <a:gd name="T12" fmla="*/ 82 w 90"/>
                  <a:gd name="T13" fmla="*/ 39 h 118"/>
                  <a:gd name="T14" fmla="*/ 86 w 90"/>
                  <a:gd name="T15" fmla="*/ 23 h 118"/>
                  <a:gd name="T16" fmla="*/ 82 w 90"/>
                  <a:gd name="T17" fmla="*/ 45 h 118"/>
                  <a:gd name="T18" fmla="*/ 80 w 90"/>
                  <a:gd name="T19" fmla="*/ 62 h 118"/>
                  <a:gd name="T20" fmla="*/ 75 w 90"/>
                  <a:gd name="T21" fmla="*/ 41 h 118"/>
                  <a:gd name="T22" fmla="*/ 81 w 90"/>
                  <a:gd name="T23" fmla="*/ 56 h 118"/>
                  <a:gd name="T24" fmla="*/ 89 w 90"/>
                  <a:gd name="T25" fmla="*/ 41 h 118"/>
                  <a:gd name="T26" fmla="*/ 80 w 90"/>
                  <a:gd name="T27" fmla="*/ 62 h 118"/>
                  <a:gd name="T28" fmla="*/ 73 w 90"/>
                  <a:gd name="T29" fmla="*/ 77 h 118"/>
                  <a:gd name="T30" fmla="*/ 74 w 90"/>
                  <a:gd name="T31" fmla="*/ 56 h 118"/>
                  <a:gd name="T32" fmla="*/ 76 w 90"/>
                  <a:gd name="T33" fmla="*/ 72 h 118"/>
                  <a:gd name="T34" fmla="*/ 88 w 90"/>
                  <a:gd name="T35" fmla="*/ 59 h 118"/>
                  <a:gd name="T36" fmla="*/ 73 w 90"/>
                  <a:gd name="T37" fmla="*/ 77 h 118"/>
                  <a:gd name="T38" fmla="*/ 62 w 90"/>
                  <a:gd name="T39" fmla="*/ 89 h 118"/>
                  <a:gd name="T40" fmla="*/ 69 w 90"/>
                  <a:gd name="T41" fmla="*/ 70 h 118"/>
                  <a:gd name="T42" fmla="*/ 66 w 90"/>
                  <a:gd name="T43" fmla="*/ 86 h 118"/>
                  <a:gd name="T44" fmla="*/ 81 w 90"/>
                  <a:gd name="T45" fmla="*/ 77 h 118"/>
                  <a:gd name="T46" fmla="*/ 62 w 90"/>
                  <a:gd name="T47" fmla="*/ 89 h 118"/>
                  <a:gd name="T48" fmla="*/ 48 w 90"/>
                  <a:gd name="T49" fmla="*/ 98 h 118"/>
                  <a:gd name="T50" fmla="*/ 60 w 90"/>
                  <a:gd name="T51" fmla="*/ 82 h 118"/>
                  <a:gd name="T52" fmla="*/ 52 w 90"/>
                  <a:gd name="T53" fmla="*/ 96 h 118"/>
                  <a:gd name="T54" fmla="*/ 70 w 90"/>
                  <a:gd name="T55" fmla="*/ 92 h 118"/>
                  <a:gd name="T56" fmla="*/ 48 w 90"/>
                  <a:gd name="T57" fmla="*/ 98 h 118"/>
                  <a:gd name="T58" fmla="*/ 32 w 90"/>
                  <a:gd name="T59" fmla="*/ 102 h 118"/>
                  <a:gd name="T60" fmla="*/ 44 w 90"/>
                  <a:gd name="T61" fmla="*/ 91 h 118"/>
                  <a:gd name="T62" fmla="*/ 48 w 90"/>
                  <a:gd name="T63" fmla="*/ 90 h 118"/>
                  <a:gd name="T64" fmla="*/ 35 w 90"/>
                  <a:gd name="T65" fmla="*/ 101 h 118"/>
                  <a:gd name="T66" fmla="*/ 43 w 90"/>
                  <a:gd name="T67" fmla="*/ 100 h 118"/>
                  <a:gd name="T68" fmla="*/ 54 w 90"/>
                  <a:gd name="T69" fmla="*/ 103 h 118"/>
                  <a:gd name="T70" fmla="*/ 32 w 90"/>
                  <a:gd name="T71" fmla="*/ 102 h 118"/>
                  <a:gd name="T72" fmla="*/ 31 w 90"/>
                  <a:gd name="T73" fmla="*/ 98 h 118"/>
                  <a:gd name="T74" fmla="*/ 16 w 90"/>
                  <a:gd name="T75" fmla="*/ 107 h 118"/>
                  <a:gd name="T76" fmla="*/ 33 w 90"/>
                  <a:gd name="T77" fmla="*/ 94 h 118"/>
                  <a:gd name="T78" fmla="*/ 31 w 90"/>
                  <a:gd name="T79" fmla="*/ 98 h 118"/>
                  <a:gd name="T80" fmla="*/ 17 w 90"/>
                  <a:gd name="T81" fmla="*/ 99 h 118"/>
                  <a:gd name="T82" fmla="*/ 15 w 90"/>
                  <a:gd name="T83" fmla="*/ 103 h 118"/>
                  <a:gd name="T84" fmla="*/ 0 w 90"/>
                  <a:gd name="T85" fmla="*/ 113 h 118"/>
                  <a:gd name="T86" fmla="*/ 17 w 90"/>
                  <a:gd name="T87" fmla="*/ 99 h 118"/>
                  <a:gd name="T88" fmla="*/ 80 w 90"/>
                  <a:gd name="T89" fmla="*/ 29 h 118"/>
                  <a:gd name="T90" fmla="*/ 66 w 90"/>
                  <a:gd name="T91" fmla="*/ 14 h 118"/>
                  <a:gd name="T92" fmla="*/ 78 w 90"/>
                  <a:gd name="T93" fmla="*/ 23 h 118"/>
                  <a:gd name="T94" fmla="*/ 77 w 90"/>
                  <a:gd name="T95" fmla="*/ 6 h 118"/>
                  <a:gd name="T96" fmla="*/ 80 w 90"/>
                  <a:gd name="T97" fmla="*/ 29 h 118"/>
                  <a:gd name="T98" fmla="*/ 33 w 90"/>
                  <a:gd name="T99" fmla="*/ 106 h 118"/>
                  <a:gd name="T100" fmla="*/ 16 w 90"/>
                  <a:gd name="T101" fmla="*/ 108 h 118"/>
                  <a:gd name="T102" fmla="*/ 37 w 90"/>
                  <a:gd name="T103" fmla="*/ 108 h 118"/>
                  <a:gd name="T104" fmla="*/ 33 w 90"/>
                  <a:gd name="T105" fmla="*/ 106 h 118"/>
                  <a:gd name="T106" fmla="*/ 0 w 90"/>
                  <a:gd name="T107" fmla="*/ 113 h 118"/>
                  <a:gd name="T108" fmla="*/ 22 w 90"/>
                  <a:gd name="T109" fmla="*/ 113 h 118"/>
                  <a:gd name="T110" fmla="*/ 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66" y="5"/>
                    </a:moveTo>
                    <a:cubicBezTo>
                      <a:pt x="68" y="9"/>
                      <a:pt x="72" y="15"/>
                      <a:pt x="76" y="18"/>
                    </a:cubicBezTo>
                    <a:cubicBezTo>
                      <a:pt x="77" y="10"/>
                      <a:pt x="70" y="3"/>
                      <a:pt x="63" y="0"/>
                    </a:cubicBezTo>
                    <a:cubicBezTo>
                      <a:pt x="64" y="2"/>
                      <a:pt x="65" y="3"/>
                      <a:pt x="66" y="5"/>
                    </a:cubicBezTo>
                    <a:close/>
                    <a:moveTo>
                      <a:pt x="82" y="45"/>
                    </a:moveTo>
                    <a:cubicBezTo>
                      <a:pt x="78" y="43"/>
                      <a:pt x="74" y="32"/>
                      <a:pt x="72" y="27"/>
                    </a:cubicBezTo>
                    <a:cubicBezTo>
                      <a:pt x="77" y="29"/>
                      <a:pt x="81" y="34"/>
                      <a:pt x="82" y="39"/>
                    </a:cubicBezTo>
                    <a:cubicBezTo>
                      <a:pt x="82" y="33"/>
                      <a:pt x="84" y="28"/>
                      <a:pt x="86" y="23"/>
                    </a:cubicBezTo>
                    <a:cubicBezTo>
                      <a:pt x="88" y="29"/>
                      <a:pt x="89" y="41"/>
                      <a:pt x="82" y="45"/>
                    </a:cubicBezTo>
                    <a:close/>
                    <a:moveTo>
                      <a:pt x="80" y="62"/>
                    </a:moveTo>
                    <a:cubicBezTo>
                      <a:pt x="76" y="58"/>
                      <a:pt x="75" y="47"/>
                      <a:pt x="75" y="41"/>
                    </a:cubicBezTo>
                    <a:cubicBezTo>
                      <a:pt x="79" y="45"/>
                      <a:pt x="81" y="51"/>
                      <a:pt x="81" y="56"/>
                    </a:cubicBezTo>
                    <a:cubicBezTo>
                      <a:pt x="83" y="51"/>
                      <a:pt x="86" y="45"/>
                      <a:pt x="89" y="41"/>
                    </a:cubicBezTo>
                    <a:cubicBezTo>
                      <a:pt x="90" y="47"/>
                      <a:pt x="87" y="60"/>
                      <a:pt x="80" y="62"/>
                    </a:cubicBezTo>
                    <a:close/>
                    <a:moveTo>
                      <a:pt x="73" y="77"/>
                    </a:moveTo>
                    <a:cubicBezTo>
                      <a:pt x="70" y="72"/>
                      <a:pt x="73" y="62"/>
                      <a:pt x="74" y="56"/>
                    </a:cubicBezTo>
                    <a:cubicBezTo>
                      <a:pt x="77" y="61"/>
                      <a:pt x="78" y="67"/>
                      <a:pt x="76" y="72"/>
                    </a:cubicBezTo>
                    <a:cubicBezTo>
                      <a:pt x="79" y="68"/>
                      <a:pt x="83" y="63"/>
                      <a:pt x="88" y="59"/>
                    </a:cubicBezTo>
                    <a:cubicBezTo>
                      <a:pt x="86" y="66"/>
                      <a:pt x="81" y="78"/>
                      <a:pt x="73" y="77"/>
                    </a:cubicBezTo>
                    <a:close/>
                    <a:moveTo>
                      <a:pt x="62" y="89"/>
                    </a:moveTo>
                    <a:cubicBezTo>
                      <a:pt x="61" y="84"/>
                      <a:pt x="66" y="75"/>
                      <a:pt x="69" y="70"/>
                    </a:cubicBezTo>
                    <a:cubicBezTo>
                      <a:pt x="71" y="76"/>
                      <a:pt x="69" y="82"/>
                      <a:pt x="66" y="86"/>
                    </a:cubicBezTo>
                    <a:cubicBezTo>
                      <a:pt x="70" y="83"/>
                      <a:pt x="76" y="79"/>
                      <a:pt x="81" y="77"/>
                    </a:cubicBezTo>
                    <a:cubicBezTo>
                      <a:pt x="78" y="83"/>
                      <a:pt x="69" y="93"/>
                      <a:pt x="62" y="89"/>
                    </a:cubicBezTo>
                    <a:close/>
                    <a:moveTo>
                      <a:pt x="48" y="98"/>
                    </a:moveTo>
                    <a:cubicBezTo>
                      <a:pt x="48" y="92"/>
                      <a:pt x="56" y="85"/>
                      <a:pt x="60" y="82"/>
                    </a:cubicBezTo>
                    <a:cubicBezTo>
                      <a:pt x="60" y="87"/>
                      <a:pt x="57" y="93"/>
                      <a:pt x="52" y="96"/>
                    </a:cubicBezTo>
                    <a:cubicBezTo>
                      <a:pt x="57" y="94"/>
                      <a:pt x="64" y="92"/>
                      <a:pt x="70" y="92"/>
                    </a:cubicBezTo>
                    <a:cubicBezTo>
                      <a:pt x="65" y="97"/>
                      <a:pt x="54" y="103"/>
                      <a:pt x="48" y="98"/>
                    </a:cubicBezTo>
                    <a:close/>
                    <a:moveTo>
                      <a:pt x="32" y="102"/>
                    </a:moveTo>
                    <a:cubicBezTo>
                      <a:pt x="32" y="96"/>
                      <a:pt x="40" y="94"/>
                      <a:pt x="44" y="91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7" y="96"/>
                      <a:pt x="41" y="99"/>
                      <a:pt x="35" y="101"/>
                    </a:cubicBezTo>
                    <a:cubicBezTo>
                      <a:pt x="38" y="100"/>
                      <a:pt x="43" y="100"/>
                      <a:pt x="43" y="100"/>
                    </a:cubicBezTo>
                    <a:cubicBezTo>
                      <a:pt x="46" y="101"/>
                      <a:pt x="51" y="102"/>
                      <a:pt x="54" y="103"/>
                    </a:cubicBezTo>
                    <a:cubicBezTo>
                      <a:pt x="48" y="106"/>
                      <a:pt x="36" y="107"/>
                      <a:pt x="32" y="102"/>
                    </a:cubicBezTo>
                    <a:close/>
                    <a:moveTo>
                      <a:pt x="31" y="98"/>
                    </a:moveTo>
                    <a:cubicBezTo>
                      <a:pt x="27" y="102"/>
                      <a:pt x="22" y="106"/>
                      <a:pt x="16" y="107"/>
                    </a:cubicBezTo>
                    <a:cubicBezTo>
                      <a:pt x="17" y="100"/>
                      <a:pt x="28" y="95"/>
                      <a:pt x="33" y="94"/>
                    </a:cubicBezTo>
                    <a:cubicBezTo>
                      <a:pt x="33" y="95"/>
                      <a:pt x="32" y="97"/>
                      <a:pt x="31" y="98"/>
                    </a:cubicBezTo>
                    <a:close/>
                    <a:moveTo>
                      <a:pt x="17" y="99"/>
                    </a:moveTo>
                    <a:cubicBezTo>
                      <a:pt x="16" y="101"/>
                      <a:pt x="16" y="102"/>
                      <a:pt x="15" y="103"/>
                    </a:cubicBezTo>
                    <a:cubicBezTo>
                      <a:pt x="11" y="108"/>
                      <a:pt x="6" y="112"/>
                      <a:pt x="0" y="113"/>
                    </a:cubicBezTo>
                    <a:cubicBezTo>
                      <a:pt x="0" y="107"/>
                      <a:pt x="12" y="100"/>
                      <a:pt x="17" y="99"/>
                    </a:cubicBezTo>
                    <a:close/>
                    <a:moveTo>
                      <a:pt x="80" y="29"/>
                    </a:moveTo>
                    <a:cubicBezTo>
                      <a:pt x="75" y="27"/>
                      <a:pt x="69" y="18"/>
                      <a:pt x="66" y="14"/>
                    </a:cubicBezTo>
                    <a:cubicBezTo>
                      <a:pt x="71" y="14"/>
                      <a:pt x="76" y="18"/>
                      <a:pt x="78" y="23"/>
                    </a:cubicBezTo>
                    <a:cubicBezTo>
                      <a:pt x="77" y="17"/>
                      <a:pt x="77" y="11"/>
                      <a:pt x="77" y="6"/>
                    </a:cubicBezTo>
                    <a:cubicBezTo>
                      <a:pt x="81" y="11"/>
                      <a:pt x="86" y="24"/>
                      <a:pt x="80" y="29"/>
                    </a:cubicBezTo>
                    <a:close/>
                    <a:moveTo>
                      <a:pt x="33" y="106"/>
                    </a:moveTo>
                    <a:cubicBezTo>
                      <a:pt x="27" y="104"/>
                      <a:pt x="21" y="105"/>
                      <a:pt x="16" y="108"/>
                    </a:cubicBezTo>
                    <a:cubicBezTo>
                      <a:pt x="20" y="112"/>
                      <a:pt x="32" y="109"/>
                      <a:pt x="37" y="108"/>
                    </a:cubicBezTo>
                    <a:cubicBezTo>
                      <a:pt x="36" y="107"/>
                      <a:pt x="34" y="106"/>
                      <a:pt x="33" y="106"/>
                    </a:cubicBezTo>
                    <a:close/>
                    <a:moveTo>
                      <a:pt x="0" y="113"/>
                    </a:moveTo>
                    <a:cubicBezTo>
                      <a:pt x="5" y="118"/>
                      <a:pt x="16" y="115"/>
                      <a:pt x="22" y="113"/>
                    </a:cubicBezTo>
                    <a:cubicBezTo>
                      <a:pt x="16" y="110"/>
                      <a:pt x="6" y="110"/>
                      <a:pt x="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43" name="Freeform 204">
                <a:extLst>
                  <a:ext uri="{FF2B5EF4-FFF2-40B4-BE49-F238E27FC236}">
                    <a16:creationId xmlns:a16="http://schemas.microsoft.com/office/drawing/2014/main" id="{F9C615D7-3AFD-4C92-899C-4129E6591DA4}"/>
                  </a:ext>
                </a:extLst>
              </p:cNvPr>
              <p:cNvSpPr/>
              <p:nvPr/>
            </p:nvSpPr>
            <p:spPr bwMode="auto">
              <a:xfrm>
                <a:off x="6513823" y="4199704"/>
                <a:ext cx="471949" cy="476279"/>
              </a:xfrm>
              <a:custGeom>
                <a:avLst/>
                <a:gdLst>
                  <a:gd name="T0" fmla="*/ 98 w 105"/>
                  <a:gd name="T1" fmla="*/ 0 h 106"/>
                  <a:gd name="T2" fmla="*/ 98 w 105"/>
                  <a:gd name="T3" fmla="*/ 0 h 106"/>
                  <a:gd name="T4" fmla="*/ 101 w 105"/>
                  <a:gd name="T5" fmla="*/ 9 h 106"/>
                  <a:gd name="T6" fmla="*/ 103 w 105"/>
                  <a:gd name="T7" fmla="*/ 40 h 106"/>
                  <a:gd name="T8" fmla="*/ 89 w 105"/>
                  <a:gd name="T9" fmla="*/ 67 h 106"/>
                  <a:gd name="T10" fmla="*/ 65 w 105"/>
                  <a:gd name="T11" fmla="*/ 81 h 106"/>
                  <a:gd name="T12" fmla="*/ 65 w 105"/>
                  <a:gd name="T13" fmla="*/ 81 h 106"/>
                  <a:gd name="T14" fmla="*/ 40 w 105"/>
                  <a:gd name="T15" fmla="*/ 89 h 106"/>
                  <a:gd name="T16" fmla="*/ 40 w 105"/>
                  <a:gd name="T17" fmla="*/ 89 h 106"/>
                  <a:gd name="T18" fmla="*/ 0 w 105"/>
                  <a:gd name="T19" fmla="*/ 105 h 106"/>
                  <a:gd name="T20" fmla="*/ 1 w 105"/>
                  <a:gd name="T21" fmla="*/ 106 h 106"/>
                  <a:gd name="T22" fmla="*/ 40 w 105"/>
                  <a:gd name="T23" fmla="*/ 90 h 106"/>
                  <a:gd name="T24" fmla="*/ 40 w 105"/>
                  <a:gd name="T25" fmla="*/ 90 h 106"/>
                  <a:gd name="T26" fmla="*/ 65 w 105"/>
                  <a:gd name="T27" fmla="*/ 82 h 106"/>
                  <a:gd name="T28" fmla="*/ 65 w 105"/>
                  <a:gd name="T29" fmla="*/ 82 h 106"/>
                  <a:gd name="T30" fmla="*/ 89 w 105"/>
                  <a:gd name="T31" fmla="*/ 68 h 106"/>
                  <a:gd name="T32" fmla="*/ 103 w 105"/>
                  <a:gd name="T33" fmla="*/ 40 h 106"/>
                  <a:gd name="T34" fmla="*/ 102 w 105"/>
                  <a:gd name="T35" fmla="*/ 9 h 106"/>
                  <a:gd name="T36" fmla="*/ 98 w 105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06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99" y="3"/>
                      <a:pt x="100" y="6"/>
                      <a:pt x="101" y="9"/>
                    </a:cubicBezTo>
                    <a:cubicBezTo>
                      <a:pt x="104" y="20"/>
                      <a:pt x="105" y="29"/>
                      <a:pt x="103" y="40"/>
                    </a:cubicBezTo>
                    <a:cubicBezTo>
                      <a:pt x="100" y="51"/>
                      <a:pt x="96" y="59"/>
                      <a:pt x="89" y="67"/>
                    </a:cubicBezTo>
                    <a:cubicBezTo>
                      <a:pt x="82" y="75"/>
                      <a:pt x="75" y="79"/>
                      <a:pt x="65" y="81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56" y="84"/>
                      <a:pt x="48" y="86"/>
                      <a:pt x="40" y="89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26" y="94"/>
                      <a:pt x="12" y="99"/>
                      <a:pt x="0" y="105"/>
                    </a:cubicBezTo>
                    <a:cubicBezTo>
                      <a:pt x="0" y="105"/>
                      <a:pt x="1" y="106"/>
                      <a:pt x="1" y="106"/>
                    </a:cubicBezTo>
                    <a:cubicBezTo>
                      <a:pt x="14" y="100"/>
                      <a:pt x="27" y="95"/>
                      <a:pt x="40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9" y="87"/>
                      <a:pt x="56" y="84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75" y="80"/>
                      <a:pt x="82" y="76"/>
                      <a:pt x="89" y="68"/>
                    </a:cubicBezTo>
                    <a:cubicBezTo>
                      <a:pt x="97" y="59"/>
                      <a:pt x="101" y="51"/>
                      <a:pt x="103" y="40"/>
                    </a:cubicBezTo>
                    <a:cubicBezTo>
                      <a:pt x="105" y="29"/>
                      <a:pt x="105" y="20"/>
                      <a:pt x="102" y="9"/>
                    </a:cubicBezTo>
                    <a:cubicBezTo>
                      <a:pt x="100" y="5"/>
                      <a:pt x="99" y="3"/>
                      <a:pt x="9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455D86F-F045-4B7E-B2F4-AA0111AD683A}"/>
              </a:ext>
            </a:extLst>
          </p:cNvPr>
          <p:cNvGrpSpPr/>
          <p:nvPr/>
        </p:nvGrpSpPr>
        <p:grpSpPr>
          <a:xfrm>
            <a:off x="8201945" y="3033203"/>
            <a:ext cx="2946760" cy="1844427"/>
            <a:chOff x="1080767" y="2879961"/>
            <a:chExt cx="2946760" cy="1844427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CE518D1-308A-4FD9-84EC-10DA87EEF25D}"/>
                </a:ext>
              </a:extLst>
            </p:cNvPr>
            <p:cNvSpPr txBox="1"/>
            <p:nvPr/>
          </p:nvSpPr>
          <p:spPr>
            <a:xfrm>
              <a:off x="1693489" y="3010513"/>
              <a:ext cx="1721316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600" dirty="0">
                  <a:gradFill>
                    <a:gsLst>
                      <a:gs pos="0">
                        <a:srgbClr val="7E0C6E">
                          <a:alpha val="59000"/>
                        </a:srgbClr>
                      </a:gs>
                      <a:gs pos="100000">
                        <a:srgbClr val="7E0C6E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一等奖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53F1B13-2E5B-4008-A2CC-DAC9B4B4D735}"/>
                </a:ext>
              </a:extLst>
            </p:cNvPr>
            <p:cNvSpPr txBox="1"/>
            <p:nvPr/>
          </p:nvSpPr>
          <p:spPr>
            <a:xfrm>
              <a:off x="1509607" y="3682008"/>
              <a:ext cx="2089080" cy="38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600" spc="100" dirty="0">
                  <a:gradFill flip="none" rotWithShape="1">
                    <a:gsLst>
                      <a:gs pos="0">
                        <a:srgbClr val="7E0C6E">
                          <a:alpha val="45000"/>
                        </a:srgbClr>
                      </a:gs>
                      <a:gs pos="100000">
                        <a:srgbClr val="7E0C6E">
                          <a:alpha val="52000"/>
                        </a:srgbClr>
                      </a:gs>
                    </a:gsLst>
                    <a:lin ang="2700000" scaled="1"/>
                    <a:tileRect/>
                  </a:gradFill>
                  <a:latin typeface="+mn-ea"/>
                </a:rPr>
                <a:t>输入比赛内容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1B0895D-E2B2-421C-B2A4-8750B74AB5B9}"/>
                </a:ext>
              </a:extLst>
            </p:cNvPr>
            <p:cNvGrpSpPr/>
            <p:nvPr/>
          </p:nvGrpSpPr>
          <p:grpSpPr>
            <a:xfrm>
              <a:off x="1080767" y="2879961"/>
              <a:ext cx="2946760" cy="1844427"/>
              <a:chOff x="6132800" y="4121765"/>
              <a:chExt cx="885450" cy="554218"/>
            </a:xfrm>
            <a:gradFill flip="none" rotWithShape="1">
              <a:gsLst>
                <a:gs pos="100000">
                  <a:srgbClr val="FFCE5E"/>
                </a:gs>
                <a:gs pos="0">
                  <a:srgbClr val="FFEFC9"/>
                </a:gs>
              </a:gsLst>
              <a:lin ang="5400000" scaled="1"/>
              <a:tileRect/>
            </a:gradFill>
          </p:grpSpPr>
          <p:sp>
            <p:nvSpPr>
              <p:cNvPr id="48" name="Freeform 201">
                <a:extLst>
                  <a:ext uri="{FF2B5EF4-FFF2-40B4-BE49-F238E27FC236}">
                    <a16:creationId xmlns:a16="http://schemas.microsoft.com/office/drawing/2014/main" id="{4681C6C1-3CF8-4AF0-A2E6-CE0A512D0A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2800" y="4121767"/>
                <a:ext cx="404838" cy="530402"/>
              </a:xfrm>
              <a:custGeom>
                <a:avLst/>
                <a:gdLst>
                  <a:gd name="T0" fmla="*/ 24 w 90"/>
                  <a:gd name="T1" fmla="*/ 5 h 118"/>
                  <a:gd name="T2" fmla="*/ 13 w 90"/>
                  <a:gd name="T3" fmla="*/ 18 h 118"/>
                  <a:gd name="T4" fmla="*/ 27 w 90"/>
                  <a:gd name="T5" fmla="*/ 0 h 118"/>
                  <a:gd name="T6" fmla="*/ 24 w 90"/>
                  <a:gd name="T7" fmla="*/ 5 h 118"/>
                  <a:gd name="T8" fmla="*/ 8 w 90"/>
                  <a:gd name="T9" fmla="*/ 45 h 118"/>
                  <a:gd name="T10" fmla="*/ 17 w 90"/>
                  <a:gd name="T11" fmla="*/ 27 h 118"/>
                  <a:gd name="T12" fmla="*/ 8 w 90"/>
                  <a:gd name="T13" fmla="*/ 39 h 118"/>
                  <a:gd name="T14" fmla="*/ 4 w 90"/>
                  <a:gd name="T15" fmla="*/ 23 h 118"/>
                  <a:gd name="T16" fmla="*/ 8 w 90"/>
                  <a:gd name="T17" fmla="*/ 45 h 118"/>
                  <a:gd name="T18" fmla="*/ 10 w 90"/>
                  <a:gd name="T19" fmla="*/ 62 h 118"/>
                  <a:gd name="T20" fmla="*/ 15 w 90"/>
                  <a:gd name="T21" fmla="*/ 41 h 118"/>
                  <a:gd name="T22" fmla="*/ 9 w 90"/>
                  <a:gd name="T23" fmla="*/ 56 h 118"/>
                  <a:gd name="T24" fmla="*/ 1 w 90"/>
                  <a:gd name="T25" fmla="*/ 41 h 118"/>
                  <a:gd name="T26" fmla="*/ 10 w 90"/>
                  <a:gd name="T27" fmla="*/ 62 h 118"/>
                  <a:gd name="T28" fmla="*/ 17 w 90"/>
                  <a:gd name="T29" fmla="*/ 77 h 118"/>
                  <a:gd name="T30" fmla="*/ 16 w 90"/>
                  <a:gd name="T31" fmla="*/ 56 h 118"/>
                  <a:gd name="T32" fmla="*/ 14 w 90"/>
                  <a:gd name="T33" fmla="*/ 72 h 118"/>
                  <a:gd name="T34" fmla="*/ 2 w 90"/>
                  <a:gd name="T35" fmla="*/ 59 h 118"/>
                  <a:gd name="T36" fmla="*/ 17 w 90"/>
                  <a:gd name="T37" fmla="*/ 77 h 118"/>
                  <a:gd name="T38" fmla="*/ 28 w 90"/>
                  <a:gd name="T39" fmla="*/ 89 h 118"/>
                  <a:gd name="T40" fmla="*/ 21 w 90"/>
                  <a:gd name="T41" fmla="*/ 70 h 118"/>
                  <a:gd name="T42" fmla="*/ 24 w 90"/>
                  <a:gd name="T43" fmla="*/ 86 h 118"/>
                  <a:gd name="T44" fmla="*/ 9 w 90"/>
                  <a:gd name="T45" fmla="*/ 77 h 118"/>
                  <a:gd name="T46" fmla="*/ 28 w 90"/>
                  <a:gd name="T47" fmla="*/ 89 h 118"/>
                  <a:gd name="T48" fmla="*/ 42 w 90"/>
                  <a:gd name="T49" fmla="*/ 98 h 118"/>
                  <a:gd name="T50" fmla="*/ 30 w 90"/>
                  <a:gd name="T51" fmla="*/ 82 h 118"/>
                  <a:gd name="T52" fmla="*/ 38 w 90"/>
                  <a:gd name="T53" fmla="*/ 96 h 118"/>
                  <a:gd name="T54" fmla="*/ 20 w 90"/>
                  <a:gd name="T55" fmla="*/ 92 h 118"/>
                  <a:gd name="T56" fmla="*/ 42 w 90"/>
                  <a:gd name="T57" fmla="*/ 98 h 118"/>
                  <a:gd name="T58" fmla="*/ 58 w 90"/>
                  <a:gd name="T59" fmla="*/ 102 h 118"/>
                  <a:gd name="T60" fmla="*/ 45 w 90"/>
                  <a:gd name="T61" fmla="*/ 91 h 118"/>
                  <a:gd name="T62" fmla="*/ 41 w 90"/>
                  <a:gd name="T63" fmla="*/ 90 h 118"/>
                  <a:gd name="T64" fmla="*/ 55 w 90"/>
                  <a:gd name="T65" fmla="*/ 101 h 118"/>
                  <a:gd name="T66" fmla="*/ 47 w 90"/>
                  <a:gd name="T67" fmla="*/ 100 h 118"/>
                  <a:gd name="T68" fmla="*/ 36 w 90"/>
                  <a:gd name="T69" fmla="*/ 103 h 118"/>
                  <a:gd name="T70" fmla="*/ 58 w 90"/>
                  <a:gd name="T71" fmla="*/ 102 h 118"/>
                  <a:gd name="T72" fmla="*/ 59 w 90"/>
                  <a:gd name="T73" fmla="*/ 98 h 118"/>
                  <a:gd name="T74" fmla="*/ 74 w 90"/>
                  <a:gd name="T75" fmla="*/ 107 h 118"/>
                  <a:gd name="T76" fmla="*/ 56 w 90"/>
                  <a:gd name="T77" fmla="*/ 94 h 118"/>
                  <a:gd name="T78" fmla="*/ 59 w 90"/>
                  <a:gd name="T79" fmla="*/ 98 h 118"/>
                  <a:gd name="T80" fmla="*/ 73 w 90"/>
                  <a:gd name="T81" fmla="*/ 99 h 118"/>
                  <a:gd name="T82" fmla="*/ 75 w 90"/>
                  <a:gd name="T83" fmla="*/ 103 h 118"/>
                  <a:gd name="T84" fmla="*/ 90 w 90"/>
                  <a:gd name="T85" fmla="*/ 113 h 118"/>
                  <a:gd name="T86" fmla="*/ 73 w 90"/>
                  <a:gd name="T87" fmla="*/ 99 h 118"/>
                  <a:gd name="T88" fmla="*/ 10 w 90"/>
                  <a:gd name="T89" fmla="*/ 29 h 118"/>
                  <a:gd name="T90" fmla="*/ 24 w 90"/>
                  <a:gd name="T91" fmla="*/ 14 h 118"/>
                  <a:gd name="T92" fmla="*/ 12 w 90"/>
                  <a:gd name="T93" fmla="*/ 23 h 118"/>
                  <a:gd name="T94" fmla="*/ 12 w 90"/>
                  <a:gd name="T95" fmla="*/ 6 h 118"/>
                  <a:gd name="T96" fmla="*/ 10 w 90"/>
                  <a:gd name="T97" fmla="*/ 29 h 118"/>
                  <a:gd name="T98" fmla="*/ 57 w 90"/>
                  <a:gd name="T99" fmla="*/ 106 h 118"/>
                  <a:gd name="T100" fmla="*/ 74 w 90"/>
                  <a:gd name="T101" fmla="*/ 108 h 118"/>
                  <a:gd name="T102" fmla="*/ 52 w 90"/>
                  <a:gd name="T103" fmla="*/ 108 h 118"/>
                  <a:gd name="T104" fmla="*/ 57 w 90"/>
                  <a:gd name="T105" fmla="*/ 106 h 118"/>
                  <a:gd name="T106" fmla="*/ 90 w 90"/>
                  <a:gd name="T107" fmla="*/ 113 h 118"/>
                  <a:gd name="T108" fmla="*/ 68 w 90"/>
                  <a:gd name="T109" fmla="*/ 113 h 118"/>
                  <a:gd name="T110" fmla="*/ 9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24" y="5"/>
                    </a:moveTo>
                    <a:cubicBezTo>
                      <a:pt x="21" y="9"/>
                      <a:pt x="17" y="15"/>
                      <a:pt x="13" y="18"/>
                    </a:cubicBezTo>
                    <a:cubicBezTo>
                      <a:pt x="13" y="10"/>
                      <a:pt x="20" y="3"/>
                      <a:pt x="27" y="0"/>
                    </a:cubicBezTo>
                    <a:cubicBezTo>
                      <a:pt x="26" y="2"/>
                      <a:pt x="25" y="3"/>
                      <a:pt x="24" y="5"/>
                    </a:cubicBezTo>
                    <a:close/>
                    <a:moveTo>
                      <a:pt x="8" y="45"/>
                    </a:moveTo>
                    <a:cubicBezTo>
                      <a:pt x="12" y="43"/>
                      <a:pt x="16" y="32"/>
                      <a:pt x="17" y="27"/>
                    </a:cubicBezTo>
                    <a:cubicBezTo>
                      <a:pt x="12" y="29"/>
                      <a:pt x="9" y="34"/>
                      <a:pt x="8" y="39"/>
                    </a:cubicBezTo>
                    <a:cubicBezTo>
                      <a:pt x="8" y="33"/>
                      <a:pt x="6" y="28"/>
                      <a:pt x="4" y="23"/>
                    </a:cubicBezTo>
                    <a:cubicBezTo>
                      <a:pt x="2" y="29"/>
                      <a:pt x="1" y="41"/>
                      <a:pt x="8" y="45"/>
                    </a:cubicBezTo>
                    <a:close/>
                    <a:moveTo>
                      <a:pt x="10" y="62"/>
                    </a:moveTo>
                    <a:cubicBezTo>
                      <a:pt x="14" y="58"/>
                      <a:pt x="14" y="47"/>
                      <a:pt x="15" y="41"/>
                    </a:cubicBezTo>
                    <a:cubicBezTo>
                      <a:pt x="10" y="45"/>
                      <a:pt x="8" y="51"/>
                      <a:pt x="9" y="56"/>
                    </a:cubicBezTo>
                    <a:cubicBezTo>
                      <a:pt x="7" y="51"/>
                      <a:pt x="4" y="45"/>
                      <a:pt x="1" y="41"/>
                    </a:cubicBezTo>
                    <a:cubicBezTo>
                      <a:pt x="0" y="47"/>
                      <a:pt x="2" y="60"/>
                      <a:pt x="10" y="62"/>
                    </a:cubicBezTo>
                    <a:close/>
                    <a:moveTo>
                      <a:pt x="17" y="77"/>
                    </a:moveTo>
                    <a:cubicBezTo>
                      <a:pt x="20" y="72"/>
                      <a:pt x="17" y="62"/>
                      <a:pt x="16" y="56"/>
                    </a:cubicBezTo>
                    <a:cubicBezTo>
                      <a:pt x="13" y="61"/>
                      <a:pt x="12" y="67"/>
                      <a:pt x="14" y="72"/>
                    </a:cubicBezTo>
                    <a:cubicBezTo>
                      <a:pt x="11" y="68"/>
                      <a:pt x="7" y="63"/>
                      <a:pt x="2" y="59"/>
                    </a:cubicBezTo>
                    <a:cubicBezTo>
                      <a:pt x="4" y="66"/>
                      <a:pt x="9" y="78"/>
                      <a:pt x="17" y="77"/>
                    </a:cubicBezTo>
                    <a:close/>
                    <a:moveTo>
                      <a:pt x="28" y="89"/>
                    </a:moveTo>
                    <a:cubicBezTo>
                      <a:pt x="29" y="84"/>
                      <a:pt x="24" y="75"/>
                      <a:pt x="21" y="70"/>
                    </a:cubicBezTo>
                    <a:cubicBezTo>
                      <a:pt x="19" y="76"/>
                      <a:pt x="20" y="82"/>
                      <a:pt x="24" y="86"/>
                    </a:cubicBezTo>
                    <a:cubicBezTo>
                      <a:pt x="20" y="83"/>
                      <a:pt x="14" y="79"/>
                      <a:pt x="9" y="77"/>
                    </a:cubicBezTo>
                    <a:cubicBezTo>
                      <a:pt x="12" y="83"/>
                      <a:pt x="20" y="93"/>
                      <a:pt x="28" y="89"/>
                    </a:cubicBezTo>
                    <a:close/>
                    <a:moveTo>
                      <a:pt x="42" y="98"/>
                    </a:moveTo>
                    <a:cubicBezTo>
                      <a:pt x="42" y="92"/>
                      <a:pt x="34" y="85"/>
                      <a:pt x="30" y="82"/>
                    </a:cubicBezTo>
                    <a:cubicBezTo>
                      <a:pt x="29" y="87"/>
                      <a:pt x="33" y="93"/>
                      <a:pt x="38" y="96"/>
                    </a:cubicBezTo>
                    <a:cubicBezTo>
                      <a:pt x="33" y="94"/>
                      <a:pt x="25" y="92"/>
                      <a:pt x="20" y="92"/>
                    </a:cubicBezTo>
                    <a:cubicBezTo>
                      <a:pt x="25" y="97"/>
                      <a:pt x="36" y="103"/>
                      <a:pt x="42" y="98"/>
                    </a:cubicBezTo>
                    <a:close/>
                    <a:moveTo>
                      <a:pt x="58" y="102"/>
                    </a:moveTo>
                    <a:cubicBezTo>
                      <a:pt x="57" y="96"/>
                      <a:pt x="50" y="94"/>
                      <a:pt x="45" y="91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3" y="96"/>
                      <a:pt x="49" y="99"/>
                      <a:pt x="55" y="101"/>
                    </a:cubicBezTo>
                    <a:cubicBezTo>
                      <a:pt x="52" y="100"/>
                      <a:pt x="47" y="100"/>
                      <a:pt x="47" y="100"/>
                    </a:cubicBezTo>
                    <a:cubicBezTo>
                      <a:pt x="44" y="101"/>
                      <a:pt x="39" y="102"/>
                      <a:pt x="36" y="103"/>
                    </a:cubicBezTo>
                    <a:cubicBezTo>
                      <a:pt x="42" y="106"/>
                      <a:pt x="53" y="107"/>
                      <a:pt x="58" y="102"/>
                    </a:cubicBezTo>
                    <a:close/>
                    <a:moveTo>
                      <a:pt x="59" y="98"/>
                    </a:moveTo>
                    <a:cubicBezTo>
                      <a:pt x="63" y="102"/>
                      <a:pt x="68" y="106"/>
                      <a:pt x="74" y="107"/>
                    </a:cubicBezTo>
                    <a:cubicBezTo>
                      <a:pt x="73" y="100"/>
                      <a:pt x="62" y="95"/>
                      <a:pt x="56" y="94"/>
                    </a:cubicBezTo>
                    <a:cubicBezTo>
                      <a:pt x="57" y="95"/>
                      <a:pt x="58" y="97"/>
                      <a:pt x="59" y="98"/>
                    </a:cubicBezTo>
                    <a:close/>
                    <a:moveTo>
                      <a:pt x="73" y="99"/>
                    </a:moveTo>
                    <a:cubicBezTo>
                      <a:pt x="73" y="101"/>
                      <a:pt x="74" y="102"/>
                      <a:pt x="75" y="103"/>
                    </a:cubicBezTo>
                    <a:cubicBezTo>
                      <a:pt x="79" y="108"/>
                      <a:pt x="84" y="112"/>
                      <a:pt x="90" y="113"/>
                    </a:cubicBezTo>
                    <a:cubicBezTo>
                      <a:pt x="89" y="107"/>
                      <a:pt x="78" y="100"/>
                      <a:pt x="73" y="99"/>
                    </a:cubicBezTo>
                    <a:close/>
                    <a:moveTo>
                      <a:pt x="10" y="29"/>
                    </a:moveTo>
                    <a:cubicBezTo>
                      <a:pt x="15" y="27"/>
                      <a:pt x="21" y="18"/>
                      <a:pt x="24" y="14"/>
                    </a:cubicBezTo>
                    <a:cubicBezTo>
                      <a:pt x="19" y="14"/>
                      <a:pt x="14" y="18"/>
                      <a:pt x="12" y="23"/>
                    </a:cubicBezTo>
                    <a:cubicBezTo>
                      <a:pt x="13" y="17"/>
                      <a:pt x="13" y="11"/>
                      <a:pt x="12" y="6"/>
                    </a:cubicBezTo>
                    <a:cubicBezTo>
                      <a:pt x="9" y="11"/>
                      <a:pt x="4" y="24"/>
                      <a:pt x="10" y="29"/>
                    </a:cubicBezTo>
                    <a:close/>
                    <a:moveTo>
                      <a:pt x="57" y="106"/>
                    </a:moveTo>
                    <a:cubicBezTo>
                      <a:pt x="63" y="104"/>
                      <a:pt x="69" y="105"/>
                      <a:pt x="74" y="108"/>
                    </a:cubicBezTo>
                    <a:cubicBezTo>
                      <a:pt x="69" y="112"/>
                      <a:pt x="58" y="109"/>
                      <a:pt x="52" y="108"/>
                    </a:cubicBezTo>
                    <a:cubicBezTo>
                      <a:pt x="54" y="107"/>
                      <a:pt x="55" y="106"/>
                      <a:pt x="57" y="106"/>
                    </a:cubicBezTo>
                    <a:close/>
                    <a:moveTo>
                      <a:pt x="90" y="113"/>
                    </a:moveTo>
                    <a:cubicBezTo>
                      <a:pt x="85" y="118"/>
                      <a:pt x="73" y="115"/>
                      <a:pt x="68" y="113"/>
                    </a:cubicBezTo>
                    <a:cubicBezTo>
                      <a:pt x="74" y="110"/>
                      <a:pt x="84" y="110"/>
                      <a:pt x="9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02">
                <a:extLst>
                  <a:ext uri="{FF2B5EF4-FFF2-40B4-BE49-F238E27FC236}">
                    <a16:creationId xmlns:a16="http://schemas.microsoft.com/office/drawing/2014/main" id="{373E2F97-613B-477C-BED4-2E8AC612818D}"/>
                  </a:ext>
                </a:extLst>
              </p:cNvPr>
              <p:cNvSpPr/>
              <p:nvPr/>
            </p:nvSpPr>
            <p:spPr bwMode="auto">
              <a:xfrm>
                <a:off x="6158780" y="4199704"/>
                <a:ext cx="476279" cy="476279"/>
              </a:xfrm>
              <a:custGeom>
                <a:avLst/>
                <a:gdLst>
                  <a:gd name="T0" fmla="*/ 8 w 106"/>
                  <a:gd name="T1" fmla="*/ 0 h 106"/>
                  <a:gd name="T2" fmla="*/ 8 w 106"/>
                  <a:gd name="T3" fmla="*/ 0 h 106"/>
                  <a:gd name="T4" fmla="*/ 5 w 106"/>
                  <a:gd name="T5" fmla="*/ 9 h 106"/>
                  <a:gd name="T6" fmla="*/ 3 w 106"/>
                  <a:gd name="T7" fmla="*/ 40 h 106"/>
                  <a:gd name="T8" fmla="*/ 17 w 106"/>
                  <a:gd name="T9" fmla="*/ 67 h 106"/>
                  <a:gd name="T10" fmla="*/ 41 w 106"/>
                  <a:gd name="T11" fmla="*/ 81 h 106"/>
                  <a:gd name="T12" fmla="*/ 41 w 106"/>
                  <a:gd name="T13" fmla="*/ 81 h 106"/>
                  <a:gd name="T14" fmla="*/ 66 w 106"/>
                  <a:gd name="T15" fmla="*/ 89 h 106"/>
                  <a:gd name="T16" fmla="*/ 66 w 106"/>
                  <a:gd name="T17" fmla="*/ 89 h 106"/>
                  <a:gd name="T18" fmla="*/ 106 w 106"/>
                  <a:gd name="T19" fmla="*/ 105 h 106"/>
                  <a:gd name="T20" fmla="*/ 105 w 106"/>
                  <a:gd name="T21" fmla="*/ 106 h 106"/>
                  <a:gd name="T22" fmla="*/ 65 w 106"/>
                  <a:gd name="T23" fmla="*/ 90 h 106"/>
                  <a:gd name="T24" fmla="*/ 65 w 106"/>
                  <a:gd name="T25" fmla="*/ 90 h 106"/>
                  <a:gd name="T26" fmla="*/ 41 w 106"/>
                  <a:gd name="T27" fmla="*/ 82 h 106"/>
                  <a:gd name="T28" fmla="*/ 41 w 106"/>
                  <a:gd name="T29" fmla="*/ 82 h 106"/>
                  <a:gd name="T30" fmla="*/ 16 w 106"/>
                  <a:gd name="T31" fmla="*/ 68 h 106"/>
                  <a:gd name="T32" fmla="*/ 3 w 106"/>
                  <a:gd name="T33" fmla="*/ 40 h 106"/>
                  <a:gd name="T34" fmla="*/ 4 w 106"/>
                  <a:gd name="T35" fmla="*/ 9 h 106"/>
                  <a:gd name="T36" fmla="*/ 8 w 106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" h="10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3"/>
                      <a:pt x="6" y="6"/>
                      <a:pt x="5" y="9"/>
                    </a:cubicBezTo>
                    <a:cubicBezTo>
                      <a:pt x="1" y="20"/>
                      <a:pt x="1" y="29"/>
                      <a:pt x="3" y="40"/>
                    </a:cubicBezTo>
                    <a:cubicBezTo>
                      <a:pt x="6" y="51"/>
                      <a:pt x="9" y="59"/>
                      <a:pt x="17" y="67"/>
                    </a:cubicBezTo>
                    <a:cubicBezTo>
                      <a:pt x="24" y="75"/>
                      <a:pt x="31" y="79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50" y="84"/>
                      <a:pt x="58" y="86"/>
                      <a:pt x="66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0" y="94"/>
                      <a:pt x="93" y="99"/>
                      <a:pt x="106" y="105"/>
                    </a:cubicBezTo>
                    <a:cubicBezTo>
                      <a:pt x="105" y="105"/>
                      <a:pt x="105" y="106"/>
                      <a:pt x="105" y="106"/>
                    </a:cubicBezTo>
                    <a:cubicBezTo>
                      <a:pt x="92" y="100"/>
                      <a:pt x="79" y="95"/>
                      <a:pt x="65" y="90"/>
                    </a:cubicBezTo>
                    <a:cubicBezTo>
                      <a:pt x="65" y="90"/>
                      <a:pt x="65" y="90"/>
                      <a:pt x="65" y="90"/>
                    </a:cubicBezTo>
                    <a:cubicBezTo>
                      <a:pt x="57" y="87"/>
                      <a:pt x="49" y="84"/>
                      <a:pt x="41" y="82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31" y="80"/>
                      <a:pt x="24" y="76"/>
                      <a:pt x="16" y="68"/>
                    </a:cubicBezTo>
                    <a:cubicBezTo>
                      <a:pt x="9" y="59"/>
                      <a:pt x="5" y="51"/>
                      <a:pt x="3" y="40"/>
                    </a:cubicBezTo>
                    <a:cubicBezTo>
                      <a:pt x="0" y="29"/>
                      <a:pt x="1" y="20"/>
                      <a:pt x="4" y="9"/>
                    </a:cubicBezTo>
                    <a:cubicBezTo>
                      <a:pt x="5" y="5"/>
                      <a:pt x="6" y="3"/>
                      <a:pt x="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03">
                <a:extLst>
                  <a:ext uri="{FF2B5EF4-FFF2-40B4-BE49-F238E27FC236}">
                    <a16:creationId xmlns:a16="http://schemas.microsoft.com/office/drawing/2014/main" id="{CB4E1E0A-8BBA-4044-A8C7-146A74BA6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3412" y="4121765"/>
                <a:ext cx="404838" cy="530402"/>
              </a:xfrm>
              <a:custGeom>
                <a:avLst/>
                <a:gdLst>
                  <a:gd name="T0" fmla="*/ 66 w 90"/>
                  <a:gd name="T1" fmla="*/ 5 h 118"/>
                  <a:gd name="T2" fmla="*/ 76 w 90"/>
                  <a:gd name="T3" fmla="*/ 18 h 118"/>
                  <a:gd name="T4" fmla="*/ 63 w 90"/>
                  <a:gd name="T5" fmla="*/ 0 h 118"/>
                  <a:gd name="T6" fmla="*/ 66 w 90"/>
                  <a:gd name="T7" fmla="*/ 5 h 118"/>
                  <a:gd name="T8" fmla="*/ 82 w 90"/>
                  <a:gd name="T9" fmla="*/ 45 h 118"/>
                  <a:gd name="T10" fmla="*/ 72 w 90"/>
                  <a:gd name="T11" fmla="*/ 27 h 118"/>
                  <a:gd name="T12" fmla="*/ 82 w 90"/>
                  <a:gd name="T13" fmla="*/ 39 h 118"/>
                  <a:gd name="T14" fmla="*/ 86 w 90"/>
                  <a:gd name="T15" fmla="*/ 23 h 118"/>
                  <a:gd name="T16" fmla="*/ 82 w 90"/>
                  <a:gd name="T17" fmla="*/ 45 h 118"/>
                  <a:gd name="T18" fmla="*/ 80 w 90"/>
                  <a:gd name="T19" fmla="*/ 62 h 118"/>
                  <a:gd name="T20" fmla="*/ 75 w 90"/>
                  <a:gd name="T21" fmla="*/ 41 h 118"/>
                  <a:gd name="T22" fmla="*/ 81 w 90"/>
                  <a:gd name="T23" fmla="*/ 56 h 118"/>
                  <a:gd name="T24" fmla="*/ 89 w 90"/>
                  <a:gd name="T25" fmla="*/ 41 h 118"/>
                  <a:gd name="T26" fmla="*/ 80 w 90"/>
                  <a:gd name="T27" fmla="*/ 62 h 118"/>
                  <a:gd name="T28" fmla="*/ 73 w 90"/>
                  <a:gd name="T29" fmla="*/ 77 h 118"/>
                  <a:gd name="T30" fmla="*/ 74 w 90"/>
                  <a:gd name="T31" fmla="*/ 56 h 118"/>
                  <a:gd name="T32" fmla="*/ 76 w 90"/>
                  <a:gd name="T33" fmla="*/ 72 h 118"/>
                  <a:gd name="T34" fmla="*/ 88 w 90"/>
                  <a:gd name="T35" fmla="*/ 59 h 118"/>
                  <a:gd name="T36" fmla="*/ 73 w 90"/>
                  <a:gd name="T37" fmla="*/ 77 h 118"/>
                  <a:gd name="T38" fmla="*/ 62 w 90"/>
                  <a:gd name="T39" fmla="*/ 89 h 118"/>
                  <a:gd name="T40" fmla="*/ 69 w 90"/>
                  <a:gd name="T41" fmla="*/ 70 h 118"/>
                  <a:gd name="T42" fmla="*/ 66 w 90"/>
                  <a:gd name="T43" fmla="*/ 86 h 118"/>
                  <a:gd name="T44" fmla="*/ 81 w 90"/>
                  <a:gd name="T45" fmla="*/ 77 h 118"/>
                  <a:gd name="T46" fmla="*/ 62 w 90"/>
                  <a:gd name="T47" fmla="*/ 89 h 118"/>
                  <a:gd name="T48" fmla="*/ 48 w 90"/>
                  <a:gd name="T49" fmla="*/ 98 h 118"/>
                  <a:gd name="T50" fmla="*/ 60 w 90"/>
                  <a:gd name="T51" fmla="*/ 82 h 118"/>
                  <a:gd name="T52" fmla="*/ 52 w 90"/>
                  <a:gd name="T53" fmla="*/ 96 h 118"/>
                  <a:gd name="T54" fmla="*/ 70 w 90"/>
                  <a:gd name="T55" fmla="*/ 92 h 118"/>
                  <a:gd name="T56" fmla="*/ 48 w 90"/>
                  <a:gd name="T57" fmla="*/ 98 h 118"/>
                  <a:gd name="T58" fmla="*/ 32 w 90"/>
                  <a:gd name="T59" fmla="*/ 102 h 118"/>
                  <a:gd name="T60" fmla="*/ 44 w 90"/>
                  <a:gd name="T61" fmla="*/ 91 h 118"/>
                  <a:gd name="T62" fmla="*/ 48 w 90"/>
                  <a:gd name="T63" fmla="*/ 90 h 118"/>
                  <a:gd name="T64" fmla="*/ 35 w 90"/>
                  <a:gd name="T65" fmla="*/ 101 h 118"/>
                  <a:gd name="T66" fmla="*/ 43 w 90"/>
                  <a:gd name="T67" fmla="*/ 100 h 118"/>
                  <a:gd name="T68" fmla="*/ 54 w 90"/>
                  <a:gd name="T69" fmla="*/ 103 h 118"/>
                  <a:gd name="T70" fmla="*/ 32 w 90"/>
                  <a:gd name="T71" fmla="*/ 102 h 118"/>
                  <a:gd name="T72" fmla="*/ 31 w 90"/>
                  <a:gd name="T73" fmla="*/ 98 h 118"/>
                  <a:gd name="T74" fmla="*/ 16 w 90"/>
                  <a:gd name="T75" fmla="*/ 107 h 118"/>
                  <a:gd name="T76" fmla="*/ 33 w 90"/>
                  <a:gd name="T77" fmla="*/ 94 h 118"/>
                  <a:gd name="T78" fmla="*/ 31 w 90"/>
                  <a:gd name="T79" fmla="*/ 98 h 118"/>
                  <a:gd name="T80" fmla="*/ 17 w 90"/>
                  <a:gd name="T81" fmla="*/ 99 h 118"/>
                  <a:gd name="T82" fmla="*/ 15 w 90"/>
                  <a:gd name="T83" fmla="*/ 103 h 118"/>
                  <a:gd name="T84" fmla="*/ 0 w 90"/>
                  <a:gd name="T85" fmla="*/ 113 h 118"/>
                  <a:gd name="T86" fmla="*/ 17 w 90"/>
                  <a:gd name="T87" fmla="*/ 99 h 118"/>
                  <a:gd name="T88" fmla="*/ 80 w 90"/>
                  <a:gd name="T89" fmla="*/ 29 h 118"/>
                  <a:gd name="T90" fmla="*/ 66 w 90"/>
                  <a:gd name="T91" fmla="*/ 14 h 118"/>
                  <a:gd name="T92" fmla="*/ 78 w 90"/>
                  <a:gd name="T93" fmla="*/ 23 h 118"/>
                  <a:gd name="T94" fmla="*/ 77 w 90"/>
                  <a:gd name="T95" fmla="*/ 6 h 118"/>
                  <a:gd name="T96" fmla="*/ 80 w 90"/>
                  <a:gd name="T97" fmla="*/ 29 h 118"/>
                  <a:gd name="T98" fmla="*/ 33 w 90"/>
                  <a:gd name="T99" fmla="*/ 106 h 118"/>
                  <a:gd name="T100" fmla="*/ 16 w 90"/>
                  <a:gd name="T101" fmla="*/ 108 h 118"/>
                  <a:gd name="T102" fmla="*/ 37 w 90"/>
                  <a:gd name="T103" fmla="*/ 108 h 118"/>
                  <a:gd name="T104" fmla="*/ 33 w 90"/>
                  <a:gd name="T105" fmla="*/ 106 h 118"/>
                  <a:gd name="T106" fmla="*/ 0 w 90"/>
                  <a:gd name="T107" fmla="*/ 113 h 118"/>
                  <a:gd name="T108" fmla="*/ 22 w 90"/>
                  <a:gd name="T109" fmla="*/ 113 h 118"/>
                  <a:gd name="T110" fmla="*/ 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66" y="5"/>
                    </a:moveTo>
                    <a:cubicBezTo>
                      <a:pt x="68" y="9"/>
                      <a:pt x="72" y="15"/>
                      <a:pt x="76" y="18"/>
                    </a:cubicBezTo>
                    <a:cubicBezTo>
                      <a:pt x="77" y="10"/>
                      <a:pt x="70" y="3"/>
                      <a:pt x="63" y="0"/>
                    </a:cubicBezTo>
                    <a:cubicBezTo>
                      <a:pt x="64" y="2"/>
                      <a:pt x="65" y="3"/>
                      <a:pt x="66" y="5"/>
                    </a:cubicBezTo>
                    <a:close/>
                    <a:moveTo>
                      <a:pt x="82" y="45"/>
                    </a:moveTo>
                    <a:cubicBezTo>
                      <a:pt x="78" y="43"/>
                      <a:pt x="74" y="32"/>
                      <a:pt x="72" y="27"/>
                    </a:cubicBezTo>
                    <a:cubicBezTo>
                      <a:pt x="77" y="29"/>
                      <a:pt x="81" y="34"/>
                      <a:pt x="82" y="39"/>
                    </a:cubicBezTo>
                    <a:cubicBezTo>
                      <a:pt x="82" y="33"/>
                      <a:pt x="84" y="28"/>
                      <a:pt x="86" y="23"/>
                    </a:cubicBezTo>
                    <a:cubicBezTo>
                      <a:pt x="88" y="29"/>
                      <a:pt x="89" y="41"/>
                      <a:pt x="82" y="45"/>
                    </a:cubicBezTo>
                    <a:close/>
                    <a:moveTo>
                      <a:pt x="80" y="62"/>
                    </a:moveTo>
                    <a:cubicBezTo>
                      <a:pt x="76" y="58"/>
                      <a:pt x="75" y="47"/>
                      <a:pt x="75" y="41"/>
                    </a:cubicBezTo>
                    <a:cubicBezTo>
                      <a:pt x="79" y="45"/>
                      <a:pt x="81" y="51"/>
                      <a:pt x="81" y="56"/>
                    </a:cubicBezTo>
                    <a:cubicBezTo>
                      <a:pt x="83" y="51"/>
                      <a:pt x="86" y="45"/>
                      <a:pt x="89" y="41"/>
                    </a:cubicBezTo>
                    <a:cubicBezTo>
                      <a:pt x="90" y="47"/>
                      <a:pt x="87" y="60"/>
                      <a:pt x="80" y="62"/>
                    </a:cubicBezTo>
                    <a:close/>
                    <a:moveTo>
                      <a:pt x="73" y="77"/>
                    </a:moveTo>
                    <a:cubicBezTo>
                      <a:pt x="70" y="72"/>
                      <a:pt x="73" y="62"/>
                      <a:pt x="74" y="56"/>
                    </a:cubicBezTo>
                    <a:cubicBezTo>
                      <a:pt x="77" y="61"/>
                      <a:pt x="78" y="67"/>
                      <a:pt x="76" y="72"/>
                    </a:cubicBezTo>
                    <a:cubicBezTo>
                      <a:pt x="79" y="68"/>
                      <a:pt x="83" y="63"/>
                      <a:pt x="88" y="59"/>
                    </a:cubicBezTo>
                    <a:cubicBezTo>
                      <a:pt x="86" y="66"/>
                      <a:pt x="81" y="78"/>
                      <a:pt x="73" y="77"/>
                    </a:cubicBezTo>
                    <a:close/>
                    <a:moveTo>
                      <a:pt x="62" y="89"/>
                    </a:moveTo>
                    <a:cubicBezTo>
                      <a:pt x="61" y="84"/>
                      <a:pt x="66" y="75"/>
                      <a:pt x="69" y="70"/>
                    </a:cubicBezTo>
                    <a:cubicBezTo>
                      <a:pt x="71" y="76"/>
                      <a:pt x="69" y="82"/>
                      <a:pt x="66" y="86"/>
                    </a:cubicBezTo>
                    <a:cubicBezTo>
                      <a:pt x="70" y="83"/>
                      <a:pt x="76" y="79"/>
                      <a:pt x="81" y="77"/>
                    </a:cubicBezTo>
                    <a:cubicBezTo>
                      <a:pt x="78" y="83"/>
                      <a:pt x="69" y="93"/>
                      <a:pt x="62" y="89"/>
                    </a:cubicBezTo>
                    <a:close/>
                    <a:moveTo>
                      <a:pt x="48" y="98"/>
                    </a:moveTo>
                    <a:cubicBezTo>
                      <a:pt x="48" y="92"/>
                      <a:pt x="56" y="85"/>
                      <a:pt x="60" y="82"/>
                    </a:cubicBezTo>
                    <a:cubicBezTo>
                      <a:pt x="60" y="87"/>
                      <a:pt x="57" y="93"/>
                      <a:pt x="52" y="96"/>
                    </a:cubicBezTo>
                    <a:cubicBezTo>
                      <a:pt x="57" y="94"/>
                      <a:pt x="64" y="92"/>
                      <a:pt x="70" y="92"/>
                    </a:cubicBezTo>
                    <a:cubicBezTo>
                      <a:pt x="65" y="97"/>
                      <a:pt x="54" y="103"/>
                      <a:pt x="48" y="98"/>
                    </a:cubicBezTo>
                    <a:close/>
                    <a:moveTo>
                      <a:pt x="32" y="102"/>
                    </a:moveTo>
                    <a:cubicBezTo>
                      <a:pt x="32" y="96"/>
                      <a:pt x="40" y="94"/>
                      <a:pt x="44" y="91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7" y="96"/>
                      <a:pt x="41" y="99"/>
                      <a:pt x="35" y="101"/>
                    </a:cubicBezTo>
                    <a:cubicBezTo>
                      <a:pt x="38" y="100"/>
                      <a:pt x="43" y="100"/>
                      <a:pt x="43" y="100"/>
                    </a:cubicBezTo>
                    <a:cubicBezTo>
                      <a:pt x="46" y="101"/>
                      <a:pt x="51" y="102"/>
                      <a:pt x="54" y="103"/>
                    </a:cubicBezTo>
                    <a:cubicBezTo>
                      <a:pt x="48" y="106"/>
                      <a:pt x="36" y="107"/>
                      <a:pt x="32" y="102"/>
                    </a:cubicBezTo>
                    <a:close/>
                    <a:moveTo>
                      <a:pt x="31" y="98"/>
                    </a:moveTo>
                    <a:cubicBezTo>
                      <a:pt x="27" y="102"/>
                      <a:pt x="22" y="106"/>
                      <a:pt x="16" y="107"/>
                    </a:cubicBezTo>
                    <a:cubicBezTo>
                      <a:pt x="17" y="100"/>
                      <a:pt x="28" y="95"/>
                      <a:pt x="33" y="94"/>
                    </a:cubicBezTo>
                    <a:cubicBezTo>
                      <a:pt x="33" y="95"/>
                      <a:pt x="32" y="97"/>
                      <a:pt x="31" y="98"/>
                    </a:cubicBezTo>
                    <a:close/>
                    <a:moveTo>
                      <a:pt x="17" y="99"/>
                    </a:moveTo>
                    <a:cubicBezTo>
                      <a:pt x="16" y="101"/>
                      <a:pt x="16" y="102"/>
                      <a:pt x="15" y="103"/>
                    </a:cubicBezTo>
                    <a:cubicBezTo>
                      <a:pt x="11" y="108"/>
                      <a:pt x="6" y="112"/>
                      <a:pt x="0" y="113"/>
                    </a:cubicBezTo>
                    <a:cubicBezTo>
                      <a:pt x="0" y="107"/>
                      <a:pt x="12" y="100"/>
                      <a:pt x="17" y="99"/>
                    </a:cubicBezTo>
                    <a:close/>
                    <a:moveTo>
                      <a:pt x="80" y="29"/>
                    </a:moveTo>
                    <a:cubicBezTo>
                      <a:pt x="75" y="27"/>
                      <a:pt x="69" y="18"/>
                      <a:pt x="66" y="14"/>
                    </a:cubicBezTo>
                    <a:cubicBezTo>
                      <a:pt x="71" y="14"/>
                      <a:pt x="76" y="18"/>
                      <a:pt x="78" y="23"/>
                    </a:cubicBezTo>
                    <a:cubicBezTo>
                      <a:pt x="77" y="17"/>
                      <a:pt x="77" y="11"/>
                      <a:pt x="77" y="6"/>
                    </a:cubicBezTo>
                    <a:cubicBezTo>
                      <a:pt x="81" y="11"/>
                      <a:pt x="86" y="24"/>
                      <a:pt x="80" y="29"/>
                    </a:cubicBezTo>
                    <a:close/>
                    <a:moveTo>
                      <a:pt x="33" y="106"/>
                    </a:moveTo>
                    <a:cubicBezTo>
                      <a:pt x="27" y="104"/>
                      <a:pt x="21" y="105"/>
                      <a:pt x="16" y="108"/>
                    </a:cubicBezTo>
                    <a:cubicBezTo>
                      <a:pt x="20" y="112"/>
                      <a:pt x="32" y="109"/>
                      <a:pt x="37" y="108"/>
                    </a:cubicBezTo>
                    <a:cubicBezTo>
                      <a:pt x="36" y="107"/>
                      <a:pt x="34" y="106"/>
                      <a:pt x="33" y="106"/>
                    </a:cubicBezTo>
                    <a:close/>
                    <a:moveTo>
                      <a:pt x="0" y="113"/>
                    </a:moveTo>
                    <a:cubicBezTo>
                      <a:pt x="5" y="118"/>
                      <a:pt x="16" y="115"/>
                      <a:pt x="22" y="113"/>
                    </a:cubicBezTo>
                    <a:cubicBezTo>
                      <a:pt x="16" y="110"/>
                      <a:pt x="6" y="110"/>
                      <a:pt x="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51" name="Freeform 204">
                <a:extLst>
                  <a:ext uri="{FF2B5EF4-FFF2-40B4-BE49-F238E27FC236}">
                    <a16:creationId xmlns:a16="http://schemas.microsoft.com/office/drawing/2014/main" id="{E1AD939E-7C11-4016-847E-6456AE8A80D4}"/>
                  </a:ext>
                </a:extLst>
              </p:cNvPr>
              <p:cNvSpPr/>
              <p:nvPr/>
            </p:nvSpPr>
            <p:spPr bwMode="auto">
              <a:xfrm>
                <a:off x="6513823" y="4199704"/>
                <a:ext cx="471949" cy="476279"/>
              </a:xfrm>
              <a:custGeom>
                <a:avLst/>
                <a:gdLst>
                  <a:gd name="T0" fmla="*/ 98 w 105"/>
                  <a:gd name="T1" fmla="*/ 0 h 106"/>
                  <a:gd name="T2" fmla="*/ 98 w 105"/>
                  <a:gd name="T3" fmla="*/ 0 h 106"/>
                  <a:gd name="T4" fmla="*/ 101 w 105"/>
                  <a:gd name="T5" fmla="*/ 9 h 106"/>
                  <a:gd name="T6" fmla="*/ 103 w 105"/>
                  <a:gd name="T7" fmla="*/ 40 h 106"/>
                  <a:gd name="T8" fmla="*/ 89 w 105"/>
                  <a:gd name="T9" fmla="*/ 67 h 106"/>
                  <a:gd name="T10" fmla="*/ 65 w 105"/>
                  <a:gd name="T11" fmla="*/ 81 h 106"/>
                  <a:gd name="T12" fmla="*/ 65 w 105"/>
                  <a:gd name="T13" fmla="*/ 81 h 106"/>
                  <a:gd name="T14" fmla="*/ 40 w 105"/>
                  <a:gd name="T15" fmla="*/ 89 h 106"/>
                  <a:gd name="T16" fmla="*/ 40 w 105"/>
                  <a:gd name="T17" fmla="*/ 89 h 106"/>
                  <a:gd name="T18" fmla="*/ 0 w 105"/>
                  <a:gd name="T19" fmla="*/ 105 h 106"/>
                  <a:gd name="T20" fmla="*/ 1 w 105"/>
                  <a:gd name="T21" fmla="*/ 106 h 106"/>
                  <a:gd name="T22" fmla="*/ 40 w 105"/>
                  <a:gd name="T23" fmla="*/ 90 h 106"/>
                  <a:gd name="T24" fmla="*/ 40 w 105"/>
                  <a:gd name="T25" fmla="*/ 90 h 106"/>
                  <a:gd name="T26" fmla="*/ 65 w 105"/>
                  <a:gd name="T27" fmla="*/ 82 h 106"/>
                  <a:gd name="T28" fmla="*/ 65 w 105"/>
                  <a:gd name="T29" fmla="*/ 82 h 106"/>
                  <a:gd name="T30" fmla="*/ 89 w 105"/>
                  <a:gd name="T31" fmla="*/ 68 h 106"/>
                  <a:gd name="T32" fmla="*/ 103 w 105"/>
                  <a:gd name="T33" fmla="*/ 40 h 106"/>
                  <a:gd name="T34" fmla="*/ 102 w 105"/>
                  <a:gd name="T35" fmla="*/ 9 h 106"/>
                  <a:gd name="T36" fmla="*/ 98 w 105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06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99" y="3"/>
                      <a:pt x="100" y="6"/>
                      <a:pt x="101" y="9"/>
                    </a:cubicBezTo>
                    <a:cubicBezTo>
                      <a:pt x="104" y="20"/>
                      <a:pt x="105" y="29"/>
                      <a:pt x="103" y="40"/>
                    </a:cubicBezTo>
                    <a:cubicBezTo>
                      <a:pt x="100" y="51"/>
                      <a:pt x="96" y="59"/>
                      <a:pt x="89" y="67"/>
                    </a:cubicBezTo>
                    <a:cubicBezTo>
                      <a:pt x="82" y="75"/>
                      <a:pt x="75" y="79"/>
                      <a:pt x="65" y="81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56" y="84"/>
                      <a:pt x="48" y="86"/>
                      <a:pt x="40" y="89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26" y="94"/>
                      <a:pt x="12" y="99"/>
                      <a:pt x="0" y="105"/>
                    </a:cubicBezTo>
                    <a:cubicBezTo>
                      <a:pt x="0" y="105"/>
                      <a:pt x="1" y="106"/>
                      <a:pt x="1" y="106"/>
                    </a:cubicBezTo>
                    <a:cubicBezTo>
                      <a:pt x="14" y="100"/>
                      <a:pt x="27" y="95"/>
                      <a:pt x="40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9" y="87"/>
                      <a:pt x="56" y="84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75" y="80"/>
                      <a:pt x="82" y="76"/>
                      <a:pt x="89" y="68"/>
                    </a:cubicBezTo>
                    <a:cubicBezTo>
                      <a:pt x="97" y="59"/>
                      <a:pt x="101" y="51"/>
                      <a:pt x="103" y="40"/>
                    </a:cubicBezTo>
                    <a:cubicBezTo>
                      <a:pt x="105" y="29"/>
                      <a:pt x="105" y="20"/>
                      <a:pt x="102" y="9"/>
                    </a:cubicBezTo>
                    <a:cubicBezTo>
                      <a:pt x="100" y="5"/>
                      <a:pt x="99" y="3"/>
                      <a:pt x="9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908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226E7-C03D-4B5C-BA5E-FB9D9BAC2ADB}"/>
              </a:ext>
            </a:extLst>
          </p:cNvPr>
          <p:cNvSpPr txBox="1">
            <a:spLocks/>
          </p:cNvSpPr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</a:p>
        </p:txBody>
      </p:sp>
      <p:sp>
        <p:nvSpPr>
          <p:cNvPr id="3" name="文本占位符 23">
            <a:extLst>
              <a:ext uri="{FF2B5EF4-FFF2-40B4-BE49-F238E27FC236}">
                <a16:creationId xmlns:a16="http://schemas.microsoft.com/office/drawing/2014/main" id="{21441535-A76F-4265-A97E-E96C88F2E462}"/>
              </a:ext>
            </a:extLst>
          </p:cNvPr>
          <p:cNvSpPr txBox="1">
            <a:spLocks/>
          </p:cNvSpPr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04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2652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图文页面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9C46B8-5B55-4B11-B896-F6E0BE983D0C}"/>
              </a:ext>
            </a:extLst>
          </p:cNvPr>
          <p:cNvSpPr/>
          <p:nvPr/>
        </p:nvSpPr>
        <p:spPr>
          <a:xfrm>
            <a:off x="663095" y="1431379"/>
            <a:ext cx="10855805" cy="20171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 w="25400">
            <a:gradFill flip="none" rotWithShape="1">
              <a:gsLst>
                <a:gs pos="5500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BA2E85-2224-4F6A-BF78-49A84589B789}"/>
              </a:ext>
            </a:extLst>
          </p:cNvPr>
          <p:cNvSpPr/>
          <p:nvPr/>
        </p:nvSpPr>
        <p:spPr>
          <a:xfrm flipH="1">
            <a:off x="663095" y="3713236"/>
            <a:ext cx="10855805" cy="201712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 w="25400">
            <a:gradFill flip="none" rotWithShape="1">
              <a:gsLst>
                <a:gs pos="5000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占位符 11">
            <a:extLst>
              <a:ext uri="{FF2B5EF4-FFF2-40B4-BE49-F238E27FC236}">
                <a16:creationId xmlns:a16="http://schemas.microsoft.com/office/drawing/2014/main" id="{E4FD8F7E-0DB5-43EB-8199-076B8F72D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29" y="3713845"/>
            <a:ext cx="3361871" cy="20159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9CC837-3A0A-4E55-B752-D3B217DEC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t="7739" r="4797" b="10812"/>
          <a:stretch/>
        </p:blipFill>
        <p:spPr>
          <a:xfrm>
            <a:off x="673100" y="1428371"/>
            <a:ext cx="3361871" cy="20171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E7D81A-742A-446B-AC52-B8CA52A632EC}"/>
              </a:ext>
            </a:extLst>
          </p:cNvPr>
          <p:cNvSpPr/>
          <p:nvPr/>
        </p:nvSpPr>
        <p:spPr>
          <a:xfrm>
            <a:off x="4377012" y="2002728"/>
            <a:ext cx="2029871" cy="461665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r>
              <a:rPr lang="zh-CN" altLang="en-US" sz="2400" b="1" dirty="0">
                <a:solidFill>
                  <a:srgbClr val="7E0C6E"/>
                </a:solidFill>
                <a:effectLst/>
                <a:latin typeface="微软雅黑" panose="020B0503020204020204" pitchFamily="34" charset="-122"/>
              </a:rPr>
              <a:t>输入你的内容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10706B-820C-439A-8D30-FDD91B6BD3D6}"/>
              </a:ext>
            </a:extLst>
          </p:cNvPr>
          <p:cNvSpPr/>
          <p:nvPr/>
        </p:nvSpPr>
        <p:spPr>
          <a:xfrm>
            <a:off x="4377012" y="1579973"/>
            <a:ext cx="808383" cy="830997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r>
              <a:rPr lang="en-US" altLang="zh-CN" sz="4800" dirty="0">
                <a:gradFill flip="none" rotWithShape="1">
                  <a:gsLst>
                    <a:gs pos="0">
                      <a:srgbClr val="7E0C6E"/>
                    </a:gs>
                    <a:gs pos="63000">
                      <a:srgbClr val="7E0C6E">
                        <a:alpha val="0"/>
                      </a:srgbClr>
                    </a:gs>
                  </a:gsLst>
                  <a:lin ang="5400000" scaled="1"/>
                  <a:tileRect/>
                </a:gradFill>
              </a:rPr>
              <a:t>01</a:t>
            </a:r>
            <a:endParaRPr lang="zh-CN" altLang="en-US" sz="4800" dirty="0">
              <a:gradFill flip="none" rotWithShape="1">
                <a:gsLst>
                  <a:gs pos="0">
                    <a:srgbClr val="7E0C6E"/>
                  </a:gs>
                  <a:gs pos="63000">
                    <a:srgbClr val="7E0C6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EC30B8-F1AC-4D39-9DF1-ACA692A57200}"/>
              </a:ext>
            </a:extLst>
          </p:cNvPr>
          <p:cNvSpPr/>
          <p:nvPr/>
        </p:nvSpPr>
        <p:spPr>
          <a:xfrm>
            <a:off x="5799412" y="4135991"/>
            <a:ext cx="2029871" cy="461665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r>
              <a:rPr lang="zh-CN" altLang="en-US" sz="2400" b="1" dirty="0">
                <a:solidFill>
                  <a:srgbClr val="7E0C6E"/>
                </a:solidFill>
                <a:effectLst/>
                <a:latin typeface="微软雅黑" panose="020B0503020204020204" pitchFamily="34" charset="-122"/>
              </a:rPr>
              <a:t>输入你的内容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65EA1B-059A-4A61-AFF2-4AC863F631A5}"/>
              </a:ext>
            </a:extLst>
          </p:cNvPr>
          <p:cNvSpPr/>
          <p:nvPr/>
        </p:nvSpPr>
        <p:spPr>
          <a:xfrm>
            <a:off x="7020900" y="3713236"/>
            <a:ext cx="808383" cy="830997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r>
              <a:rPr lang="en-US" altLang="zh-CN" sz="4800" dirty="0">
                <a:gradFill flip="none" rotWithShape="1">
                  <a:gsLst>
                    <a:gs pos="0">
                      <a:srgbClr val="7E0C6E"/>
                    </a:gs>
                    <a:gs pos="63000">
                      <a:srgbClr val="7E0C6E">
                        <a:alpha val="0"/>
                      </a:srgbClr>
                    </a:gs>
                  </a:gsLst>
                  <a:lin ang="5400000" scaled="1"/>
                  <a:tileRect/>
                </a:gradFill>
              </a:rPr>
              <a:t>02</a:t>
            </a:r>
            <a:endParaRPr lang="zh-CN" altLang="en-US" sz="4800" dirty="0">
              <a:gradFill flip="none" rotWithShape="1">
                <a:gsLst>
                  <a:gs pos="0">
                    <a:srgbClr val="7E0C6E"/>
                  </a:gs>
                  <a:gs pos="63000">
                    <a:srgbClr val="7E0C6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5667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18949-176A-4C5D-9358-D98E0F116B9E}"/>
              </a:ext>
            </a:extLst>
          </p:cNvPr>
          <p:cNvSpPr txBox="1">
            <a:spLocks/>
          </p:cNvSpPr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</a:p>
        </p:txBody>
      </p:sp>
      <p:sp>
        <p:nvSpPr>
          <p:cNvPr id="3" name="文本占位符 23">
            <a:extLst>
              <a:ext uri="{FF2B5EF4-FFF2-40B4-BE49-F238E27FC236}">
                <a16:creationId xmlns:a16="http://schemas.microsoft.com/office/drawing/2014/main" id="{0F6DA08C-99D6-48BB-8EF3-7B5BAFF645C6}"/>
              </a:ext>
            </a:extLst>
          </p:cNvPr>
          <p:cNvSpPr txBox="1">
            <a:spLocks/>
          </p:cNvSpPr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05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667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4286427-93FE-4C39-A803-D5558B235598}"/>
              </a:ext>
            </a:extLst>
          </p:cNvPr>
          <p:cNvSpPr/>
          <p:nvPr/>
        </p:nvSpPr>
        <p:spPr>
          <a:xfrm>
            <a:off x="663095" y="1431379"/>
            <a:ext cx="10855805" cy="4588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 w="25400">
            <a:gradFill flip="none" rotWithShape="1">
              <a:gsLst>
                <a:gs pos="5500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F8CC59-AD04-4375-A452-FA30D2AB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图表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A97CFEB1-0EB1-4E9A-B207-782DE25C5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977183"/>
              </p:ext>
            </p:extLst>
          </p:nvPr>
        </p:nvGraphicFramePr>
        <p:xfrm>
          <a:off x="736598" y="1799166"/>
          <a:ext cx="5842002" cy="394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2EA62486-817B-4F9D-AF42-C13C3E7E9C4B}"/>
              </a:ext>
            </a:extLst>
          </p:cNvPr>
          <p:cNvSpPr/>
          <p:nvPr/>
        </p:nvSpPr>
        <p:spPr>
          <a:xfrm>
            <a:off x="6654801" y="2120355"/>
            <a:ext cx="3173527" cy="52322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zh-CN" altLang="en-US" sz="2800" b="1" spc="600" dirty="0">
                <a:solidFill>
                  <a:srgbClr val="7E0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22297B7-E910-4A65-90B7-B59144B6AEB2}"/>
              </a:ext>
            </a:extLst>
          </p:cNvPr>
          <p:cNvCxnSpPr/>
          <p:nvPr/>
        </p:nvCxnSpPr>
        <p:spPr>
          <a:xfrm>
            <a:off x="6654802" y="2779531"/>
            <a:ext cx="460643" cy="0"/>
          </a:xfrm>
          <a:prstGeom prst="line">
            <a:avLst/>
          </a:prstGeom>
          <a:ln w="28575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102898C5-F618-4AAF-A0F9-DB98918DEB03}"/>
              </a:ext>
            </a:extLst>
          </p:cNvPr>
          <p:cNvSpPr/>
          <p:nvPr/>
        </p:nvSpPr>
        <p:spPr>
          <a:xfrm>
            <a:off x="6578600" y="2980439"/>
            <a:ext cx="4928987" cy="2446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南开大学（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Nankai University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），简称“南开”，由中华人民共和国教育部直属，中央直管副部级建制，位列国家首批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985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工程、世界一流大学和一流学科建设高校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736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E8F51-EA98-4A36-9DAA-575C7A5CDF06}"/>
              </a:ext>
            </a:extLst>
          </p:cNvPr>
          <p:cNvSpPr txBox="1">
            <a:spLocks/>
          </p:cNvSpPr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</a:p>
        </p:txBody>
      </p:sp>
      <p:sp>
        <p:nvSpPr>
          <p:cNvPr id="3" name="文本占位符 23">
            <a:extLst>
              <a:ext uri="{FF2B5EF4-FFF2-40B4-BE49-F238E27FC236}">
                <a16:creationId xmlns:a16="http://schemas.microsoft.com/office/drawing/2014/main" id="{61A48580-0D52-4302-95FC-5FEBA7E7D0BF}"/>
              </a:ext>
            </a:extLst>
          </p:cNvPr>
          <p:cNvSpPr txBox="1">
            <a:spLocks/>
          </p:cNvSpPr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06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0754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D9142-66A9-4DC5-AA53-E12AAA77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时间轴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D05D2A6-AD6E-4595-8C7D-4C819587DDF5}"/>
              </a:ext>
            </a:extLst>
          </p:cNvPr>
          <p:cNvSpPr/>
          <p:nvPr/>
        </p:nvSpPr>
        <p:spPr>
          <a:xfrm>
            <a:off x="946456" y="1485900"/>
            <a:ext cx="10210800" cy="4343400"/>
          </a:xfrm>
          <a:custGeom>
            <a:avLst/>
            <a:gdLst>
              <a:gd name="connsiteX0" fmla="*/ 0 w 10420350"/>
              <a:gd name="connsiteY0" fmla="*/ 4343400 h 4343400"/>
              <a:gd name="connsiteX1" fmla="*/ 3200400 w 10420350"/>
              <a:gd name="connsiteY1" fmla="*/ 2667000 h 4343400"/>
              <a:gd name="connsiteX2" fmla="*/ 8134350 w 10420350"/>
              <a:gd name="connsiteY2" fmla="*/ 1638300 h 4343400"/>
              <a:gd name="connsiteX3" fmla="*/ 10420350 w 10420350"/>
              <a:gd name="connsiteY3" fmla="*/ 0 h 4343400"/>
              <a:gd name="connsiteX0-1" fmla="*/ 0 w 10420350"/>
              <a:gd name="connsiteY0-2" fmla="*/ 4343400 h 4343400"/>
              <a:gd name="connsiteX1-3" fmla="*/ 8134350 w 10420350"/>
              <a:gd name="connsiteY1-4" fmla="*/ 1638300 h 4343400"/>
              <a:gd name="connsiteX2-5" fmla="*/ 10420350 w 10420350"/>
              <a:gd name="connsiteY2-6" fmla="*/ 0 h 4343400"/>
              <a:gd name="connsiteX0-7" fmla="*/ 0 w 10420350"/>
              <a:gd name="connsiteY0-8" fmla="*/ 4343400 h 4343400"/>
              <a:gd name="connsiteX1-9" fmla="*/ 10420350 w 10420350"/>
              <a:gd name="connsiteY1-10" fmla="*/ 0 h 4343400"/>
              <a:gd name="connsiteX0-11" fmla="*/ 0 w 10420350"/>
              <a:gd name="connsiteY0-12" fmla="*/ 4343400 h 4343400"/>
              <a:gd name="connsiteX1-13" fmla="*/ 10420350 w 10420350"/>
              <a:gd name="connsiteY1-14" fmla="*/ 0 h 4343400"/>
              <a:gd name="connsiteX0-15" fmla="*/ 0 w 10420350"/>
              <a:gd name="connsiteY0-16" fmla="*/ 4343400 h 4343400"/>
              <a:gd name="connsiteX1-17" fmla="*/ 10420350 w 10420350"/>
              <a:gd name="connsiteY1-18" fmla="*/ 0 h 4343400"/>
              <a:gd name="connsiteX0-19" fmla="*/ 0 w 10420350"/>
              <a:gd name="connsiteY0-20" fmla="*/ 4343400 h 4343400"/>
              <a:gd name="connsiteX1-21" fmla="*/ 10420350 w 10420350"/>
              <a:gd name="connsiteY1-22" fmla="*/ 0 h 4343400"/>
              <a:gd name="connsiteX0-23" fmla="*/ 0 w 10420350"/>
              <a:gd name="connsiteY0-24" fmla="*/ 4343400 h 4343400"/>
              <a:gd name="connsiteX1-25" fmla="*/ 10420350 w 10420350"/>
              <a:gd name="connsiteY1-26" fmla="*/ 0 h 4343400"/>
              <a:gd name="connsiteX0-27" fmla="*/ 0 w 10210800"/>
              <a:gd name="connsiteY0-28" fmla="*/ 4343400 h 4343400"/>
              <a:gd name="connsiteX1-29" fmla="*/ 10210800 w 10210800"/>
              <a:gd name="connsiteY1-30" fmla="*/ 0 h 4343400"/>
              <a:gd name="connsiteX0-31" fmla="*/ 0 w 10210800"/>
              <a:gd name="connsiteY0-32" fmla="*/ 4343400 h 4343400"/>
              <a:gd name="connsiteX1-33" fmla="*/ 10210800 w 10210800"/>
              <a:gd name="connsiteY1-34" fmla="*/ 0 h 4343400"/>
              <a:gd name="connsiteX0-35" fmla="*/ 0 w 10210800"/>
              <a:gd name="connsiteY0-36" fmla="*/ 4343400 h 4343400"/>
              <a:gd name="connsiteX1-37" fmla="*/ 10210800 w 10210800"/>
              <a:gd name="connsiteY1-38" fmla="*/ 0 h 4343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0210800" h="4343400">
                <a:moveTo>
                  <a:pt x="0" y="4343400"/>
                </a:moveTo>
                <a:cubicBezTo>
                  <a:pt x="6445250" y="3714750"/>
                  <a:pt x="4089400" y="1524000"/>
                  <a:pt x="10210800" y="0"/>
                </a:cubicBezTo>
              </a:path>
            </a:pathLst>
          </a:custGeom>
          <a:ln w="15875" cap="rnd">
            <a:solidFill>
              <a:srgbClr val="7E0C6E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5B0DBC-FEF5-4FE8-95E3-8F1A837BC692}"/>
              </a:ext>
            </a:extLst>
          </p:cNvPr>
          <p:cNvGrpSpPr/>
          <p:nvPr/>
        </p:nvGrpSpPr>
        <p:grpSpPr>
          <a:xfrm>
            <a:off x="829994" y="5662736"/>
            <a:ext cx="316510" cy="316510"/>
            <a:chOff x="4767943" y="1679949"/>
            <a:chExt cx="769255" cy="769255"/>
          </a:xfrm>
          <a:gradFill flip="none" rotWithShape="1">
            <a:gsLst>
              <a:gs pos="0">
                <a:srgbClr val="7E0C6E"/>
              </a:gs>
              <a:gs pos="100000">
                <a:srgbClr val="7E0C6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BC5C53F-8EC7-4B96-B12B-20CCC97ECDA4}"/>
                </a:ext>
              </a:extLst>
            </p:cNvPr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23363DB-1499-43E7-B81B-D8640788D09C}"/>
                </a:ext>
              </a:extLst>
            </p:cNvPr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4DAECF8-2A06-4BB1-842B-C05541E927D3}"/>
                </a:ext>
              </a:extLst>
            </p:cNvPr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6D1E757-4AB3-4404-A946-C91ABDB4F747}"/>
              </a:ext>
            </a:extLst>
          </p:cNvPr>
          <p:cNvCxnSpPr/>
          <p:nvPr/>
        </p:nvCxnSpPr>
        <p:spPr>
          <a:xfrm>
            <a:off x="988249" y="3962525"/>
            <a:ext cx="0" cy="1736042"/>
          </a:xfrm>
          <a:prstGeom prst="line">
            <a:avLst/>
          </a:prstGeom>
          <a:ln w="15875" cap="rnd">
            <a:gradFill flip="none" rotWithShape="1">
              <a:gsLst>
                <a:gs pos="3000">
                  <a:srgbClr val="7E0C6E"/>
                </a:gs>
                <a:gs pos="100000">
                  <a:srgbClr val="7E0C6E">
                    <a:alpha val="0"/>
                  </a:srgbClr>
                </a:gs>
              </a:gsLst>
              <a:lin ang="54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F9F56B-AE83-423B-BB71-1735BB7EA99E}"/>
              </a:ext>
            </a:extLst>
          </p:cNvPr>
          <p:cNvGrpSpPr/>
          <p:nvPr/>
        </p:nvGrpSpPr>
        <p:grpSpPr>
          <a:xfrm>
            <a:off x="3551997" y="5185398"/>
            <a:ext cx="316510" cy="316510"/>
            <a:chOff x="4767943" y="1679949"/>
            <a:chExt cx="769255" cy="769255"/>
          </a:xfrm>
          <a:gradFill flip="none" rotWithShape="1">
            <a:gsLst>
              <a:gs pos="0">
                <a:srgbClr val="7E0C6E"/>
              </a:gs>
              <a:gs pos="100000">
                <a:srgbClr val="7E0C6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9B86757-108C-4322-82A0-209527420909}"/>
                </a:ext>
              </a:extLst>
            </p:cNvPr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B8373EE-7F89-41F0-885F-C85A5A4AB997}"/>
                </a:ext>
              </a:extLst>
            </p:cNvPr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49E5B98-07D6-42B7-AD48-0D20E952722D}"/>
                </a:ext>
              </a:extLst>
            </p:cNvPr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36E3390-C37C-425E-92E0-F1D56F9F0A41}"/>
              </a:ext>
            </a:extLst>
          </p:cNvPr>
          <p:cNvCxnSpPr/>
          <p:nvPr/>
        </p:nvCxnSpPr>
        <p:spPr>
          <a:xfrm>
            <a:off x="3710252" y="2768600"/>
            <a:ext cx="0" cy="2452629"/>
          </a:xfrm>
          <a:prstGeom prst="line">
            <a:avLst/>
          </a:prstGeom>
          <a:ln w="15875" cap="rnd">
            <a:gradFill flip="none" rotWithShape="1">
              <a:gsLst>
                <a:gs pos="3000">
                  <a:srgbClr val="7E0C6E"/>
                </a:gs>
                <a:gs pos="100000">
                  <a:srgbClr val="7E0C6E">
                    <a:alpha val="0"/>
                  </a:srgbClr>
                </a:gs>
              </a:gsLst>
              <a:lin ang="54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6AB6FCC-6A58-47BC-B101-313A14AB7D23}"/>
              </a:ext>
            </a:extLst>
          </p:cNvPr>
          <p:cNvGrpSpPr/>
          <p:nvPr/>
        </p:nvGrpSpPr>
        <p:grpSpPr>
          <a:xfrm>
            <a:off x="6274000" y="3612267"/>
            <a:ext cx="316510" cy="316510"/>
            <a:chOff x="4767943" y="1679949"/>
            <a:chExt cx="769255" cy="769255"/>
          </a:xfrm>
          <a:gradFill flip="none" rotWithShape="1">
            <a:gsLst>
              <a:gs pos="0">
                <a:srgbClr val="7E0C6E"/>
              </a:gs>
              <a:gs pos="100000">
                <a:srgbClr val="7E0C6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225E6AA-25CC-4828-963D-6AF4BA1517D7}"/>
                </a:ext>
              </a:extLst>
            </p:cNvPr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BCFB7D6-294E-4AFE-B1E2-166A40C3764A}"/>
                </a:ext>
              </a:extLst>
            </p:cNvPr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709CCE8-AF40-4B74-9596-9396B05B8233}"/>
                </a:ext>
              </a:extLst>
            </p:cNvPr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1AF7BF4-B8E0-445B-B00A-2F8A4CCFF153}"/>
              </a:ext>
            </a:extLst>
          </p:cNvPr>
          <p:cNvGrpSpPr/>
          <p:nvPr/>
        </p:nvGrpSpPr>
        <p:grpSpPr>
          <a:xfrm>
            <a:off x="8996004" y="1967560"/>
            <a:ext cx="316510" cy="316510"/>
            <a:chOff x="4767943" y="1679949"/>
            <a:chExt cx="769255" cy="769255"/>
          </a:xfrm>
          <a:gradFill flip="none" rotWithShape="1">
            <a:gsLst>
              <a:gs pos="0">
                <a:srgbClr val="7E0C6E"/>
              </a:gs>
              <a:gs pos="100000">
                <a:srgbClr val="7E0C6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4470618-9B7E-4A58-BCB7-FF8F058031F4}"/>
                </a:ext>
              </a:extLst>
            </p:cNvPr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46BC454-C7FD-4872-B2B1-FA0C6798D9AB}"/>
                </a:ext>
              </a:extLst>
            </p:cNvPr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047A0D0-5870-4605-AFC5-CBD9191F0D0F}"/>
                </a:ext>
              </a:extLst>
            </p:cNvPr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90BD3A6-4141-4E49-B2BB-336AE941FA0F}"/>
              </a:ext>
            </a:extLst>
          </p:cNvPr>
          <p:cNvCxnSpPr/>
          <p:nvPr/>
        </p:nvCxnSpPr>
        <p:spPr>
          <a:xfrm flipV="1">
            <a:off x="9154259" y="2179108"/>
            <a:ext cx="0" cy="1736042"/>
          </a:xfrm>
          <a:prstGeom prst="line">
            <a:avLst/>
          </a:prstGeom>
          <a:ln w="15875" cap="rnd">
            <a:gradFill flip="none" rotWithShape="1">
              <a:gsLst>
                <a:gs pos="3000">
                  <a:srgbClr val="7E0C6E"/>
                </a:gs>
                <a:gs pos="100000">
                  <a:srgbClr val="7E0C6E">
                    <a:alpha val="0"/>
                  </a:srgbClr>
                </a:gs>
              </a:gsLst>
              <a:lin ang="54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139275B-9ABD-4767-AF8D-7A0B9076A26D}"/>
              </a:ext>
            </a:extLst>
          </p:cNvPr>
          <p:cNvCxnSpPr/>
          <p:nvPr/>
        </p:nvCxnSpPr>
        <p:spPr>
          <a:xfrm flipV="1">
            <a:off x="6429792" y="3816013"/>
            <a:ext cx="0" cy="1736042"/>
          </a:xfrm>
          <a:prstGeom prst="line">
            <a:avLst/>
          </a:prstGeom>
          <a:ln w="15875" cap="rnd">
            <a:gradFill flip="none" rotWithShape="1">
              <a:gsLst>
                <a:gs pos="3000">
                  <a:srgbClr val="7E0C6E"/>
                </a:gs>
                <a:gs pos="100000">
                  <a:srgbClr val="7E0C6E">
                    <a:alpha val="0"/>
                  </a:srgbClr>
                </a:gs>
              </a:gsLst>
              <a:lin ang="54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FB6F91C-F12D-490C-9CED-04962AF75B63}"/>
              </a:ext>
            </a:extLst>
          </p:cNvPr>
          <p:cNvSpPr txBox="1"/>
          <p:nvPr/>
        </p:nvSpPr>
        <p:spPr>
          <a:xfrm>
            <a:off x="625352" y="2823864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D8A826-C1EE-4707-A3A7-FD1DA97E87AD}"/>
              </a:ext>
            </a:extLst>
          </p:cNvPr>
          <p:cNvSpPr/>
          <p:nvPr/>
        </p:nvSpPr>
        <p:spPr>
          <a:xfrm>
            <a:off x="838200" y="3361616"/>
            <a:ext cx="2501851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输入你的内容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4157CE7-2A00-46E7-BB40-2ABCFA25478F}"/>
              </a:ext>
            </a:extLst>
          </p:cNvPr>
          <p:cNvSpPr txBox="1"/>
          <p:nvPr/>
        </p:nvSpPr>
        <p:spPr>
          <a:xfrm>
            <a:off x="3195997" y="1605927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574C16-994D-4C86-B295-E1CF245F82D8}"/>
              </a:ext>
            </a:extLst>
          </p:cNvPr>
          <p:cNvSpPr/>
          <p:nvPr/>
        </p:nvSpPr>
        <p:spPr>
          <a:xfrm>
            <a:off x="3408845" y="2143679"/>
            <a:ext cx="2501851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输入你的内容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0B995E1-5BD2-4587-BAA1-EAC51B0848D9}"/>
              </a:ext>
            </a:extLst>
          </p:cNvPr>
          <p:cNvSpPr txBox="1"/>
          <p:nvPr/>
        </p:nvSpPr>
        <p:spPr>
          <a:xfrm>
            <a:off x="6377661" y="5064819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C1A851D-F60A-45A1-809F-B76B2CBB1130}"/>
              </a:ext>
            </a:extLst>
          </p:cNvPr>
          <p:cNvSpPr/>
          <p:nvPr/>
        </p:nvSpPr>
        <p:spPr>
          <a:xfrm>
            <a:off x="6590509" y="5602571"/>
            <a:ext cx="2501851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输入你的内容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90FDF97-7437-4956-AC4D-C611E370D4E1}"/>
              </a:ext>
            </a:extLst>
          </p:cNvPr>
          <p:cNvSpPr txBox="1"/>
          <p:nvPr/>
        </p:nvSpPr>
        <p:spPr>
          <a:xfrm>
            <a:off x="9061370" y="3319362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F6CB0B-8744-4215-9676-15CEAB0A5C0D}"/>
              </a:ext>
            </a:extLst>
          </p:cNvPr>
          <p:cNvSpPr/>
          <p:nvPr/>
        </p:nvSpPr>
        <p:spPr>
          <a:xfrm>
            <a:off x="9274218" y="3857114"/>
            <a:ext cx="2501851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输入你的内容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9600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DC529B94-7F64-45EA-A376-B0D2229167A4}"/>
              </a:ext>
            </a:extLst>
          </p:cNvPr>
          <p:cNvGrpSpPr/>
          <p:nvPr/>
        </p:nvGrpSpPr>
        <p:grpSpPr>
          <a:xfrm>
            <a:off x="2859872" y="2715213"/>
            <a:ext cx="6472255" cy="1427573"/>
            <a:chOff x="2859872" y="2733461"/>
            <a:chExt cx="6472255" cy="1427573"/>
          </a:xfrm>
        </p:grpSpPr>
        <p:sp>
          <p:nvSpPr>
            <p:cNvPr id="46" name="内容占位符 14">
              <a:extLst>
                <a:ext uri="{FF2B5EF4-FFF2-40B4-BE49-F238E27FC236}">
                  <a16:creationId xmlns:a16="http://schemas.microsoft.com/office/drawing/2014/main" id="{F9667E83-8A50-4CF5-BFC5-D1C5BE193C03}"/>
                </a:ext>
              </a:extLst>
            </p:cNvPr>
            <p:cNvSpPr txBox="1">
              <a:spLocks/>
            </p:cNvSpPr>
            <p:nvPr/>
          </p:nvSpPr>
          <p:spPr>
            <a:xfrm>
              <a:off x="2859872" y="2733461"/>
              <a:ext cx="6472255" cy="89693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谢 谢</a:t>
              </a:r>
            </a:p>
          </p:txBody>
        </p:sp>
        <p:sp>
          <p:nvSpPr>
            <p:cNvPr id="47" name="内容占位符 14">
              <a:extLst>
                <a:ext uri="{FF2B5EF4-FFF2-40B4-BE49-F238E27FC236}">
                  <a16:creationId xmlns:a16="http://schemas.microsoft.com/office/drawing/2014/main" id="{D9B5DDA6-B124-4AE5-9ACE-44B2EE56F478}"/>
                </a:ext>
              </a:extLst>
            </p:cNvPr>
            <p:cNvSpPr txBox="1">
              <a:spLocks/>
            </p:cNvSpPr>
            <p:nvPr/>
          </p:nvSpPr>
          <p:spPr>
            <a:xfrm>
              <a:off x="2859872" y="3543408"/>
              <a:ext cx="6472255" cy="43269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rgbClr val="7E0C6E">
                      <a:alpha val="55000"/>
                    </a:srgbClr>
                  </a:solidFill>
                </a:rPr>
                <a:t>THANKS</a:t>
              </a:r>
              <a:endParaRPr lang="zh-CN" altLang="en-US" sz="2400" dirty="0">
                <a:solidFill>
                  <a:srgbClr val="7E0C6E">
                    <a:alpha val="55000"/>
                  </a:srgbClr>
                </a:solidFill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5DFEF5ED-5ADD-4545-9C62-C780CB887A50}"/>
                </a:ext>
              </a:extLst>
            </p:cNvPr>
            <p:cNvCxnSpPr>
              <a:cxnSpLocks/>
            </p:cNvCxnSpPr>
            <p:nvPr/>
          </p:nvCxnSpPr>
          <p:spPr>
            <a:xfrm>
              <a:off x="2859872" y="4161034"/>
              <a:ext cx="6376595" cy="0"/>
            </a:xfrm>
            <a:prstGeom prst="line">
              <a:avLst/>
            </a:prstGeom>
            <a:ln w="38100">
              <a:solidFill>
                <a:srgbClr val="7E0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内容占位符 14">
            <a:extLst>
              <a:ext uri="{FF2B5EF4-FFF2-40B4-BE49-F238E27FC236}">
                <a16:creationId xmlns:a16="http://schemas.microsoft.com/office/drawing/2014/main" id="{D5228F31-D5F3-4938-8A23-89BB74E55211}"/>
              </a:ext>
            </a:extLst>
          </p:cNvPr>
          <p:cNvSpPr txBox="1">
            <a:spLocks/>
          </p:cNvSpPr>
          <p:nvPr/>
        </p:nvSpPr>
        <p:spPr>
          <a:xfrm>
            <a:off x="2859872" y="4319748"/>
            <a:ext cx="6472255" cy="104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7E0C6E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/>
              <a:t>制作人：小小南开</a:t>
            </a:r>
            <a:endParaRPr lang="en-US" altLang="zh-CN" sz="2000" dirty="0"/>
          </a:p>
          <a:p>
            <a:pPr algn="ctr">
              <a:lnSpc>
                <a:spcPct val="130000"/>
              </a:lnSpc>
            </a:pPr>
            <a:r>
              <a:rPr lang="zh-CN" altLang="en-US" sz="2000" dirty="0"/>
              <a:t>指导老师：输入内容</a:t>
            </a:r>
          </a:p>
        </p:txBody>
      </p:sp>
    </p:spTree>
    <p:extLst>
      <p:ext uri="{BB962C8B-B14F-4D97-AF65-F5344CB8AC3E}">
        <p14:creationId xmlns:p14="http://schemas.microsoft.com/office/powerpoint/2010/main" val="223736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4C938EA-C11E-4B16-8209-EC0B08CCB9E0}"/>
              </a:ext>
            </a:extLst>
          </p:cNvPr>
          <p:cNvGrpSpPr/>
          <p:nvPr/>
        </p:nvGrpSpPr>
        <p:grpSpPr>
          <a:xfrm>
            <a:off x="1849348" y="2640460"/>
            <a:ext cx="3760342" cy="678095"/>
            <a:chOff x="1849348" y="2640460"/>
            <a:chExt cx="3760342" cy="67809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03D3023-B897-45E5-94D1-F72507776907}"/>
                </a:ext>
              </a:extLst>
            </p:cNvPr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1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F6042BF-2A97-47A1-B8F7-5CC1B1AF87EB}"/>
                </a:ext>
              </a:extLst>
            </p:cNvPr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64EC656-D04D-4C0D-A140-F9FAE515F394}"/>
              </a:ext>
            </a:extLst>
          </p:cNvPr>
          <p:cNvGrpSpPr/>
          <p:nvPr/>
        </p:nvGrpSpPr>
        <p:grpSpPr>
          <a:xfrm>
            <a:off x="1849348" y="3738510"/>
            <a:ext cx="3760342" cy="678095"/>
            <a:chOff x="1849348" y="2640460"/>
            <a:chExt cx="3760342" cy="67809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DDC45FB-FCA9-44ED-B3E9-2148ED2A879D}"/>
                </a:ext>
              </a:extLst>
            </p:cNvPr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3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F4E36D-2CC9-49E5-B6FD-AA0073DBB7B9}"/>
                </a:ext>
              </a:extLst>
            </p:cNvPr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9C9941A-43BE-47AF-A773-C035C9E3F93C}"/>
              </a:ext>
            </a:extLst>
          </p:cNvPr>
          <p:cNvGrpSpPr/>
          <p:nvPr/>
        </p:nvGrpSpPr>
        <p:grpSpPr>
          <a:xfrm>
            <a:off x="1849348" y="4836559"/>
            <a:ext cx="3760342" cy="678095"/>
            <a:chOff x="1849348" y="2640460"/>
            <a:chExt cx="3760342" cy="67809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0347F1E-34F3-4E01-9475-BEEB9E5613E5}"/>
                </a:ext>
              </a:extLst>
            </p:cNvPr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5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6109DE5-F778-4A62-9C81-9722A28CA99E}"/>
                </a:ext>
              </a:extLst>
            </p:cNvPr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92DAA36-2FC2-46FA-8606-7111EB382127}"/>
              </a:ext>
            </a:extLst>
          </p:cNvPr>
          <p:cNvGrpSpPr/>
          <p:nvPr/>
        </p:nvGrpSpPr>
        <p:grpSpPr>
          <a:xfrm>
            <a:off x="6429909" y="2640460"/>
            <a:ext cx="3760342" cy="678095"/>
            <a:chOff x="1849348" y="2640460"/>
            <a:chExt cx="3760342" cy="67809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F75F8B9-744E-4B7A-B355-FA32D8110C57}"/>
                </a:ext>
              </a:extLst>
            </p:cNvPr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2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D9A6D1A-84D0-4489-BE46-80A76B1F4433}"/>
                </a:ext>
              </a:extLst>
            </p:cNvPr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EB222F8-1190-4C49-BA98-2B0BA50FF967}"/>
              </a:ext>
            </a:extLst>
          </p:cNvPr>
          <p:cNvGrpSpPr/>
          <p:nvPr/>
        </p:nvGrpSpPr>
        <p:grpSpPr>
          <a:xfrm>
            <a:off x="6429909" y="3738510"/>
            <a:ext cx="3760342" cy="678095"/>
            <a:chOff x="1849348" y="2640460"/>
            <a:chExt cx="3760342" cy="67809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4443C4B-06DE-4EEC-8C81-921953A0C100}"/>
                </a:ext>
              </a:extLst>
            </p:cNvPr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4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810D0F-86BE-40E0-B7E3-F1497F585E5A}"/>
                </a:ext>
              </a:extLst>
            </p:cNvPr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CD913E1-07BC-4CB5-8157-547C33475234}"/>
              </a:ext>
            </a:extLst>
          </p:cNvPr>
          <p:cNvGrpSpPr/>
          <p:nvPr/>
        </p:nvGrpSpPr>
        <p:grpSpPr>
          <a:xfrm>
            <a:off x="6429909" y="4836559"/>
            <a:ext cx="3760342" cy="678095"/>
            <a:chOff x="1849348" y="2640460"/>
            <a:chExt cx="3760342" cy="67809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CDDCCB8-C503-40FB-8794-A213FA549F2F}"/>
                </a:ext>
              </a:extLst>
            </p:cNvPr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6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C7975B2-7E45-4B4D-993E-53E4C9E10716}"/>
                </a:ext>
              </a:extLst>
            </p:cNvPr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43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D7327-75A7-4B37-B3B4-A1C3F13C2180}"/>
              </a:ext>
            </a:extLst>
          </p:cNvPr>
          <p:cNvSpPr txBox="1">
            <a:spLocks/>
          </p:cNvSpPr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</a:p>
        </p:txBody>
      </p:sp>
      <p:sp>
        <p:nvSpPr>
          <p:cNvPr id="3" name="文本占位符 23">
            <a:extLst>
              <a:ext uri="{FF2B5EF4-FFF2-40B4-BE49-F238E27FC236}">
                <a16:creationId xmlns:a16="http://schemas.microsoft.com/office/drawing/2014/main" id="{A5A97658-00F4-468F-837A-E8252ED0EAD6}"/>
              </a:ext>
            </a:extLst>
          </p:cNvPr>
          <p:cNvSpPr txBox="1">
            <a:spLocks/>
          </p:cNvSpPr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311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ED9A8A5-CBC9-490B-88FD-12485BB304D8}"/>
              </a:ext>
            </a:extLst>
          </p:cNvPr>
          <p:cNvSpPr/>
          <p:nvPr/>
        </p:nvSpPr>
        <p:spPr>
          <a:xfrm>
            <a:off x="5057116" y="2206387"/>
            <a:ext cx="2077769" cy="1323439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pPr algn="ctr"/>
            <a:r>
              <a:rPr lang="en-US" altLang="zh-CN" sz="8000" b="1" dirty="0">
                <a:gradFill flip="none" rotWithShape="1">
                  <a:gsLst>
                    <a:gs pos="92000">
                      <a:srgbClr val="7E0C6E">
                        <a:alpha val="11000"/>
                      </a:srgbClr>
                    </a:gs>
                    <a:gs pos="0">
                      <a:srgbClr val="7E0C6E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+mj-lt"/>
              </a:rPr>
              <a:t>NKU</a:t>
            </a:r>
            <a:endParaRPr lang="zh-CN" altLang="en-US" sz="8000" b="1" dirty="0">
              <a:gradFill flip="none" rotWithShape="1">
                <a:gsLst>
                  <a:gs pos="92000">
                    <a:srgbClr val="7E0C6E">
                      <a:alpha val="11000"/>
                    </a:srgbClr>
                  </a:gs>
                  <a:gs pos="0">
                    <a:srgbClr val="7E0C6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latin typeface="+mj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E485EA-6683-4C36-8CE7-33A3E70D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一段内容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3F4BFA-A270-4AA4-9EE9-14F0ECC1DC81}"/>
              </a:ext>
            </a:extLst>
          </p:cNvPr>
          <p:cNvSpPr/>
          <p:nvPr/>
        </p:nvSpPr>
        <p:spPr>
          <a:xfrm>
            <a:off x="5291900" y="2623235"/>
            <a:ext cx="1619503" cy="523220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7E0C6E"/>
                </a:solidFill>
                <a:latin typeface="微软雅黑" panose="020B0503020204020204" pitchFamily="34" charset="-122"/>
              </a:rPr>
              <a:t>一段介绍</a:t>
            </a:r>
            <a:endParaRPr lang="zh-CN" altLang="en-US" sz="2800" b="1" dirty="0">
              <a:solidFill>
                <a:srgbClr val="7E0C6E"/>
              </a:solidFill>
              <a:effectLst/>
              <a:latin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593AA0-663F-4A8F-AC31-213A6E30E655}"/>
              </a:ext>
            </a:extLst>
          </p:cNvPr>
          <p:cNvSpPr/>
          <p:nvPr/>
        </p:nvSpPr>
        <p:spPr>
          <a:xfrm>
            <a:off x="2646094" y="3276428"/>
            <a:ext cx="6899808" cy="1966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南开大学（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Nankai University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），简称“南开”，由中华人民共和国教育部直属，中央直管副部级建制，位列国家首批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985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工程、世界一流大学和一流学科建设高校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DB17629-19DF-4D4B-BA60-2250F44FA401}"/>
              </a:ext>
            </a:extLst>
          </p:cNvPr>
          <p:cNvCxnSpPr/>
          <p:nvPr/>
        </p:nvCxnSpPr>
        <p:spPr>
          <a:xfrm>
            <a:off x="5823216" y="3211441"/>
            <a:ext cx="503960" cy="0"/>
          </a:xfrm>
          <a:prstGeom prst="line">
            <a:avLst/>
          </a:prstGeom>
          <a:ln w="28575" cap="rnd">
            <a:solidFill>
              <a:srgbClr val="7E0C6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9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4E41FE-8008-4297-A605-C43313CC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两段内容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533084-376B-4A49-A0D7-9B36738BAAEB}"/>
              </a:ext>
            </a:extLst>
          </p:cNvPr>
          <p:cNvSpPr/>
          <p:nvPr/>
        </p:nvSpPr>
        <p:spPr>
          <a:xfrm>
            <a:off x="3407769" y="2036093"/>
            <a:ext cx="1619504" cy="523220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7E0C6E"/>
                </a:solidFill>
                <a:latin typeface="微软雅黑" panose="020B0503020204020204" pitchFamily="34" charset="-122"/>
              </a:rPr>
              <a:t>两段介绍</a:t>
            </a:r>
            <a:endParaRPr lang="zh-CN" altLang="en-US" sz="2800" b="1" dirty="0">
              <a:solidFill>
                <a:srgbClr val="7E0C6E"/>
              </a:solidFill>
              <a:effectLst/>
              <a:latin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14E429-7BB5-4572-86E2-E6CA496714A0}"/>
              </a:ext>
            </a:extLst>
          </p:cNvPr>
          <p:cNvSpPr/>
          <p:nvPr/>
        </p:nvSpPr>
        <p:spPr>
          <a:xfrm>
            <a:off x="2715554" y="2653176"/>
            <a:ext cx="3003934" cy="2454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），简称“南开”，由中华人民共和国教育部直属，中央直管副部级建制，位列国家首批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工程、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985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工程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9403B8B-A5B0-4C49-9E8E-4A04A6AD8EC9}"/>
              </a:ext>
            </a:extLst>
          </p:cNvPr>
          <p:cNvCxnSpPr/>
          <p:nvPr/>
        </p:nvCxnSpPr>
        <p:spPr>
          <a:xfrm>
            <a:off x="3965541" y="2653176"/>
            <a:ext cx="503960" cy="0"/>
          </a:xfrm>
          <a:prstGeom prst="line">
            <a:avLst/>
          </a:prstGeom>
          <a:ln w="28575" cap="rnd">
            <a:solidFill>
              <a:srgbClr val="7E0C6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4A4EDDE-56DA-498C-965C-CA6D16B98C98}"/>
              </a:ext>
            </a:extLst>
          </p:cNvPr>
          <p:cNvSpPr/>
          <p:nvPr/>
        </p:nvSpPr>
        <p:spPr>
          <a:xfrm>
            <a:off x="7357236" y="2036093"/>
            <a:ext cx="1619503" cy="523220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7E0C6E"/>
                </a:solidFill>
                <a:latin typeface="微软雅黑" panose="020B0503020204020204" pitchFamily="34" charset="-122"/>
              </a:rPr>
              <a:t>两段介绍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554854-16CC-4573-BA2A-54835F00662B}"/>
              </a:ext>
            </a:extLst>
          </p:cNvPr>
          <p:cNvSpPr/>
          <p:nvPr/>
        </p:nvSpPr>
        <p:spPr>
          <a:xfrm>
            <a:off x="6665021" y="2653176"/>
            <a:ext cx="3003934" cy="2454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），简称“南开”，由中华人民共和国教育部直属，中央直管副部级建制，位列国家首批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工程、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985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工程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6E4AD00-7FD2-4AB5-9126-C8927FBEF4FC}"/>
              </a:ext>
            </a:extLst>
          </p:cNvPr>
          <p:cNvCxnSpPr/>
          <p:nvPr/>
        </p:nvCxnSpPr>
        <p:spPr>
          <a:xfrm>
            <a:off x="7915008" y="2653176"/>
            <a:ext cx="503960" cy="0"/>
          </a:xfrm>
          <a:prstGeom prst="line">
            <a:avLst/>
          </a:prstGeom>
          <a:ln w="28575" cap="rnd">
            <a:solidFill>
              <a:srgbClr val="7E0C6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94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3B466-67D3-42FA-804A-91C88AEFC9B8}"/>
              </a:ext>
            </a:extLst>
          </p:cNvPr>
          <p:cNvSpPr txBox="1">
            <a:spLocks/>
          </p:cNvSpPr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</a:p>
        </p:txBody>
      </p:sp>
      <p:sp>
        <p:nvSpPr>
          <p:cNvPr id="3" name="文本占位符 23">
            <a:extLst>
              <a:ext uri="{FF2B5EF4-FFF2-40B4-BE49-F238E27FC236}">
                <a16:creationId xmlns:a16="http://schemas.microsoft.com/office/drawing/2014/main" id="{8AFBAE87-4FEF-4640-8F9C-85A4D309E26E}"/>
              </a:ext>
            </a:extLst>
          </p:cNvPr>
          <p:cNvSpPr txBox="1">
            <a:spLocks/>
          </p:cNvSpPr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02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430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FB4CFBF-B14F-4C13-A9C5-A333032EBA53}"/>
              </a:ext>
            </a:extLst>
          </p:cNvPr>
          <p:cNvSpPr/>
          <p:nvPr/>
        </p:nvSpPr>
        <p:spPr>
          <a:xfrm>
            <a:off x="1064195" y="1699795"/>
            <a:ext cx="2971800" cy="3953711"/>
          </a:xfrm>
          <a:prstGeom prst="rect">
            <a:avLst/>
          </a:prstGeom>
          <a:noFill/>
          <a:ln w="57150">
            <a:solidFill>
              <a:srgbClr val="7E0C6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678295-74F4-4BF6-9996-AD7A0EC6FD66}"/>
              </a:ext>
            </a:extLst>
          </p:cNvPr>
          <p:cNvGrpSpPr/>
          <p:nvPr/>
        </p:nvGrpSpPr>
        <p:grpSpPr>
          <a:xfrm>
            <a:off x="1721420" y="3048925"/>
            <a:ext cx="1657350" cy="78394"/>
            <a:chOff x="1721420" y="2967038"/>
            <a:chExt cx="1657350" cy="78394"/>
          </a:xfrm>
          <a:solidFill>
            <a:srgbClr val="7E0C6E"/>
          </a:solidFill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2BF241AB-525A-45B5-BC91-0C89AFBBBDC0}"/>
                </a:ext>
              </a:extLst>
            </p:cNvPr>
            <p:cNvCxnSpPr/>
            <p:nvPr/>
          </p:nvCxnSpPr>
          <p:spPr>
            <a:xfrm>
              <a:off x="1721420" y="2971800"/>
              <a:ext cx="1657350" cy="0"/>
            </a:xfrm>
            <a:prstGeom prst="line">
              <a:avLst/>
            </a:prstGeom>
            <a:grpFill/>
            <a:ln>
              <a:solidFill>
                <a:srgbClr val="7E0C6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7DCEFC8F-FBD6-4DB2-BEA7-7E18F6CA133E}"/>
                </a:ext>
              </a:extLst>
            </p:cNvPr>
            <p:cNvSpPr/>
            <p:nvPr/>
          </p:nvSpPr>
          <p:spPr>
            <a:xfrm flipV="1">
              <a:off x="2504627" y="2967038"/>
              <a:ext cx="90936" cy="783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7A8F5F6-7CBD-4036-993C-12D8C9450920}"/>
              </a:ext>
            </a:extLst>
          </p:cNvPr>
          <p:cNvGrpSpPr/>
          <p:nvPr/>
        </p:nvGrpSpPr>
        <p:grpSpPr>
          <a:xfrm>
            <a:off x="2090294" y="1924986"/>
            <a:ext cx="919602" cy="919602"/>
            <a:chOff x="2090294" y="1924986"/>
            <a:chExt cx="919602" cy="91960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8692D62-0CA2-4728-9410-08E71420A8AD}"/>
                </a:ext>
              </a:extLst>
            </p:cNvPr>
            <p:cNvSpPr/>
            <p:nvPr/>
          </p:nvSpPr>
          <p:spPr>
            <a:xfrm>
              <a:off x="2090294" y="1924986"/>
              <a:ext cx="919602" cy="919602"/>
            </a:xfrm>
            <a:prstGeom prst="ellipse">
              <a:avLst/>
            </a:prstGeom>
            <a:gradFill>
              <a:gsLst>
                <a:gs pos="95000">
                  <a:srgbClr val="7E0C6E">
                    <a:alpha val="54000"/>
                  </a:srgbClr>
                </a:gs>
                <a:gs pos="0">
                  <a:srgbClr val="7E0C6E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Oval 13">
              <a:extLst>
                <a:ext uri="{FF2B5EF4-FFF2-40B4-BE49-F238E27FC236}">
                  <a16:creationId xmlns:a16="http://schemas.microsoft.com/office/drawing/2014/main" id="{C3465401-D421-4E88-9475-77D8CE748957}"/>
                </a:ext>
              </a:extLst>
            </p:cNvPr>
            <p:cNvSpPr/>
            <p:nvPr/>
          </p:nvSpPr>
          <p:spPr>
            <a:xfrm>
              <a:off x="2304179" y="2139329"/>
              <a:ext cx="491832" cy="490915"/>
            </a:xfrm>
            <a:custGeom>
              <a:avLst/>
              <a:gdLst>
                <a:gd name="connsiteX0" fmla="*/ 404901 w 606086"/>
                <a:gd name="connsiteY0" fmla="*/ 324111 h 604957"/>
                <a:gd name="connsiteX1" fmla="*/ 324594 w 606086"/>
                <a:gd name="connsiteY1" fmla="*/ 404287 h 604957"/>
                <a:gd name="connsiteX2" fmla="*/ 404901 w 606086"/>
                <a:gd name="connsiteY2" fmla="*/ 484462 h 604957"/>
                <a:gd name="connsiteX3" fmla="*/ 485301 w 606086"/>
                <a:gd name="connsiteY3" fmla="*/ 404287 h 604957"/>
                <a:gd name="connsiteX4" fmla="*/ 404901 w 606086"/>
                <a:gd name="connsiteY4" fmla="*/ 324111 h 604957"/>
                <a:gd name="connsiteX5" fmla="*/ 375470 w 606086"/>
                <a:gd name="connsiteY5" fmla="*/ 202875 h 604957"/>
                <a:gd name="connsiteX6" fmla="*/ 434146 w 606086"/>
                <a:gd name="connsiteY6" fmla="*/ 202875 h 604957"/>
                <a:gd name="connsiteX7" fmla="*/ 434146 w 606086"/>
                <a:gd name="connsiteY7" fmla="*/ 233092 h 604957"/>
                <a:gd name="connsiteX8" fmla="*/ 505447 w 606086"/>
                <a:gd name="connsiteY8" fmla="*/ 262381 h 604957"/>
                <a:gd name="connsiteX9" fmla="*/ 527079 w 606086"/>
                <a:gd name="connsiteY9" fmla="*/ 240785 h 604957"/>
                <a:gd name="connsiteX10" fmla="*/ 568579 w 606086"/>
                <a:gd name="connsiteY10" fmla="*/ 282031 h 604957"/>
                <a:gd name="connsiteX11" fmla="*/ 546947 w 606086"/>
                <a:gd name="connsiteY11" fmla="*/ 303720 h 604957"/>
                <a:gd name="connsiteX12" fmla="*/ 576284 w 606086"/>
                <a:gd name="connsiteY12" fmla="*/ 374905 h 604957"/>
                <a:gd name="connsiteX13" fmla="*/ 576284 w 606086"/>
                <a:gd name="connsiteY13" fmla="*/ 374719 h 604957"/>
                <a:gd name="connsiteX14" fmla="*/ 606086 w 606086"/>
                <a:gd name="connsiteY14" fmla="*/ 374719 h 604957"/>
                <a:gd name="connsiteX15" fmla="*/ 606086 w 606086"/>
                <a:gd name="connsiteY15" fmla="*/ 432928 h 604957"/>
                <a:gd name="connsiteX16" fmla="*/ 575727 w 606086"/>
                <a:gd name="connsiteY16" fmla="*/ 432928 h 604957"/>
                <a:gd name="connsiteX17" fmla="*/ 546390 w 606086"/>
                <a:gd name="connsiteY17" fmla="*/ 504112 h 604957"/>
                <a:gd name="connsiteX18" fmla="*/ 568114 w 606086"/>
                <a:gd name="connsiteY18" fmla="*/ 525801 h 604957"/>
                <a:gd name="connsiteX19" fmla="*/ 526708 w 606086"/>
                <a:gd name="connsiteY19" fmla="*/ 567048 h 604957"/>
                <a:gd name="connsiteX20" fmla="*/ 505076 w 606086"/>
                <a:gd name="connsiteY20" fmla="*/ 545451 h 604957"/>
                <a:gd name="connsiteX21" fmla="*/ 433774 w 606086"/>
                <a:gd name="connsiteY21" fmla="*/ 574741 h 604957"/>
                <a:gd name="connsiteX22" fmla="*/ 433774 w 606086"/>
                <a:gd name="connsiteY22" fmla="*/ 604957 h 604957"/>
                <a:gd name="connsiteX23" fmla="*/ 375470 w 606086"/>
                <a:gd name="connsiteY23" fmla="*/ 604957 h 604957"/>
                <a:gd name="connsiteX24" fmla="*/ 375470 w 606086"/>
                <a:gd name="connsiteY24" fmla="*/ 574741 h 604957"/>
                <a:gd name="connsiteX25" fmla="*/ 304169 w 606086"/>
                <a:gd name="connsiteY25" fmla="*/ 545451 h 604957"/>
                <a:gd name="connsiteX26" fmla="*/ 282537 w 606086"/>
                <a:gd name="connsiteY26" fmla="*/ 567048 h 604957"/>
                <a:gd name="connsiteX27" fmla="*/ 241130 w 606086"/>
                <a:gd name="connsiteY27" fmla="*/ 525801 h 604957"/>
                <a:gd name="connsiteX28" fmla="*/ 262855 w 606086"/>
                <a:gd name="connsiteY28" fmla="*/ 504390 h 604957"/>
                <a:gd name="connsiteX29" fmla="*/ 233517 w 606086"/>
                <a:gd name="connsiteY29" fmla="*/ 433206 h 604957"/>
                <a:gd name="connsiteX30" fmla="*/ 203158 w 606086"/>
                <a:gd name="connsiteY30" fmla="*/ 433206 h 604957"/>
                <a:gd name="connsiteX31" fmla="*/ 203158 w 606086"/>
                <a:gd name="connsiteY31" fmla="*/ 374997 h 604957"/>
                <a:gd name="connsiteX32" fmla="*/ 233517 w 606086"/>
                <a:gd name="connsiteY32" fmla="*/ 374997 h 604957"/>
                <a:gd name="connsiteX33" fmla="*/ 262855 w 606086"/>
                <a:gd name="connsiteY33" fmla="*/ 303813 h 604957"/>
                <a:gd name="connsiteX34" fmla="*/ 241130 w 606086"/>
                <a:gd name="connsiteY34" fmla="*/ 282216 h 604957"/>
                <a:gd name="connsiteX35" fmla="*/ 282630 w 606086"/>
                <a:gd name="connsiteY35" fmla="*/ 240785 h 604957"/>
                <a:gd name="connsiteX36" fmla="*/ 304169 w 606086"/>
                <a:gd name="connsiteY36" fmla="*/ 262381 h 604957"/>
                <a:gd name="connsiteX37" fmla="*/ 375470 w 606086"/>
                <a:gd name="connsiteY37" fmla="*/ 233092 h 604957"/>
                <a:gd name="connsiteX38" fmla="*/ 131840 w 606086"/>
                <a:gd name="connsiteY38" fmla="*/ 79163 h 604957"/>
                <a:gd name="connsiteX39" fmla="*/ 79383 w 606086"/>
                <a:gd name="connsiteY39" fmla="*/ 131629 h 604957"/>
                <a:gd name="connsiteX40" fmla="*/ 131840 w 606086"/>
                <a:gd name="connsiteY40" fmla="*/ 184002 h 604957"/>
                <a:gd name="connsiteX41" fmla="*/ 184298 w 606086"/>
                <a:gd name="connsiteY41" fmla="*/ 131629 h 604957"/>
                <a:gd name="connsiteX42" fmla="*/ 131840 w 606086"/>
                <a:gd name="connsiteY42" fmla="*/ 79163 h 604957"/>
                <a:gd name="connsiteX43" fmla="*/ 112621 w 606086"/>
                <a:gd name="connsiteY43" fmla="*/ 0 h 604957"/>
                <a:gd name="connsiteX44" fmla="*/ 150688 w 606086"/>
                <a:gd name="connsiteY44" fmla="*/ 0 h 604957"/>
                <a:gd name="connsiteX45" fmla="*/ 150688 w 606086"/>
                <a:gd name="connsiteY45" fmla="*/ 19652 h 604957"/>
                <a:gd name="connsiteX46" fmla="*/ 197296 w 606086"/>
                <a:gd name="connsiteY46" fmla="*/ 38933 h 604957"/>
                <a:gd name="connsiteX47" fmla="*/ 211780 w 606086"/>
                <a:gd name="connsiteY47" fmla="*/ 24935 h 604957"/>
                <a:gd name="connsiteX48" fmla="*/ 238798 w 606086"/>
                <a:gd name="connsiteY48" fmla="*/ 51910 h 604957"/>
                <a:gd name="connsiteX49" fmla="*/ 224778 w 606086"/>
                <a:gd name="connsiteY49" fmla="*/ 65814 h 604957"/>
                <a:gd name="connsiteX50" fmla="*/ 244090 w 606086"/>
                <a:gd name="connsiteY50" fmla="*/ 112441 h 604957"/>
                <a:gd name="connsiteX51" fmla="*/ 263773 w 606086"/>
                <a:gd name="connsiteY51" fmla="*/ 112441 h 604957"/>
                <a:gd name="connsiteX52" fmla="*/ 263773 w 606086"/>
                <a:gd name="connsiteY52" fmla="*/ 150353 h 604957"/>
                <a:gd name="connsiteX53" fmla="*/ 244090 w 606086"/>
                <a:gd name="connsiteY53" fmla="*/ 150353 h 604957"/>
                <a:gd name="connsiteX54" fmla="*/ 224778 w 606086"/>
                <a:gd name="connsiteY54" fmla="*/ 196980 h 604957"/>
                <a:gd name="connsiteX55" fmla="*/ 238798 w 606086"/>
                <a:gd name="connsiteY55" fmla="*/ 211440 h 604957"/>
                <a:gd name="connsiteX56" fmla="*/ 211316 w 606086"/>
                <a:gd name="connsiteY56" fmla="*/ 238415 h 604957"/>
                <a:gd name="connsiteX57" fmla="*/ 197296 w 606086"/>
                <a:gd name="connsiteY57" fmla="*/ 224418 h 604957"/>
                <a:gd name="connsiteX58" fmla="*/ 150688 w 606086"/>
                <a:gd name="connsiteY58" fmla="*/ 243699 h 604957"/>
                <a:gd name="connsiteX59" fmla="*/ 150688 w 606086"/>
                <a:gd name="connsiteY59" fmla="*/ 263350 h 604957"/>
                <a:gd name="connsiteX60" fmla="*/ 112621 w 606086"/>
                <a:gd name="connsiteY60" fmla="*/ 263350 h 604957"/>
                <a:gd name="connsiteX61" fmla="*/ 112621 w 606086"/>
                <a:gd name="connsiteY61" fmla="*/ 243699 h 604957"/>
                <a:gd name="connsiteX62" fmla="*/ 66013 w 606086"/>
                <a:gd name="connsiteY62" fmla="*/ 224418 h 604957"/>
                <a:gd name="connsiteX63" fmla="*/ 51994 w 606086"/>
                <a:gd name="connsiteY63" fmla="*/ 238415 h 604957"/>
                <a:gd name="connsiteX64" fmla="*/ 24976 w 606086"/>
                <a:gd name="connsiteY64" fmla="*/ 211440 h 604957"/>
                <a:gd name="connsiteX65" fmla="*/ 38995 w 606086"/>
                <a:gd name="connsiteY65" fmla="*/ 196980 h 604957"/>
                <a:gd name="connsiteX66" fmla="*/ 19683 w 606086"/>
                <a:gd name="connsiteY66" fmla="*/ 150353 h 604957"/>
                <a:gd name="connsiteX67" fmla="*/ 0 w 606086"/>
                <a:gd name="connsiteY67" fmla="*/ 150353 h 604957"/>
                <a:gd name="connsiteX68" fmla="*/ 0 w 606086"/>
                <a:gd name="connsiteY68" fmla="*/ 112441 h 604957"/>
                <a:gd name="connsiteX69" fmla="*/ 19683 w 606086"/>
                <a:gd name="connsiteY69" fmla="*/ 112441 h 604957"/>
                <a:gd name="connsiteX70" fmla="*/ 38995 w 606086"/>
                <a:gd name="connsiteY70" fmla="*/ 65814 h 604957"/>
                <a:gd name="connsiteX71" fmla="*/ 24976 w 606086"/>
                <a:gd name="connsiteY71" fmla="*/ 51910 h 604957"/>
                <a:gd name="connsiteX72" fmla="*/ 51994 w 606086"/>
                <a:gd name="connsiteY72" fmla="*/ 24935 h 604957"/>
                <a:gd name="connsiteX73" fmla="*/ 66013 w 606086"/>
                <a:gd name="connsiteY73" fmla="*/ 38933 h 604957"/>
                <a:gd name="connsiteX74" fmla="*/ 112621 w 606086"/>
                <a:gd name="connsiteY74" fmla="*/ 19652 h 60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606086" h="604957">
                  <a:moveTo>
                    <a:pt x="404901" y="324111"/>
                  </a:moveTo>
                  <a:cubicBezTo>
                    <a:pt x="360709" y="324111"/>
                    <a:pt x="324594" y="360167"/>
                    <a:pt x="324594" y="404287"/>
                  </a:cubicBezTo>
                  <a:cubicBezTo>
                    <a:pt x="324594" y="448407"/>
                    <a:pt x="360616" y="484462"/>
                    <a:pt x="404901" y="484462"/>
                  </a:cubicBezTo>
                  <a:cubicBezTo>
                    <a:pt x="449093" y="484462"/>
                    <a:pt x="485301" y="448407"/>
                    <a:pt x="485301" y="404287"/>
                  </a:cubicBezTo>
                  <a:cubicBezTo>
                    <a:pt x="485301" y="360167"/>
                    <a:pt x="449093" y="324111"/>
                    <a:pt x="404901" y="324111"/>
                  </a:cubicBezTo>
                  <a:close/>
                  <a:moveTo>
                    <a:pt x="375470" y="202875"/>
                  </a:moveTo>
                  <a:lnTo>
                    <a:pt x="434146" y="202875"/>
                  </a:lnTo>
                  <a:lnTo>
                    <a:pt x="434146" y="233092"/>
                  </a:lnTo>
                  <a:cubicBezTo>
                    <a:pt x="460605" y="237448"/>
                    <a:pt x="484744" y="247458"/>
                    <a:pt x="505447" y="262381"/>
                  </a:cubicBezTo>
                  <a:lnTo>
                    <a:pt x="527079" y="240785"/>
                  </a:lnTo>
                  <a:lnTo>
                    <a:pt x="568579" y="282031"/>
                  </a:lnTo>
                  <a:lnTo>
                    <a:pt x="546947" y="303720"/>
                  </a:lnTo>
                  <a:cubicBezTo>
                    <a:pt x="561244" y="324946"/>
                    <a:pt x="571921" y="348952"/>
                    <a:pt x="576284" y="374905"/>
                  </a:cubicBezTo>
                  <a:lnTo>
                    <a:pt x="576284" y="374719"/>
                  </a:lnTo>
                  <a:lnTo>
                    <a:pt x="606086" y="374719"/>
                  </a:lnTo>
                  <a:lnTo>
                    <a:pt x="606086" y="432928"/>
                  </a:lnTo>
                  <a:lnTo>
                    <a:pt x="575727" y="432928"/>
                  </a:lnTo>
                  <a:cubicBezTo>
                    <a:pt x="571457" y="459436"/>
                    <a:pt x="561430" y="483535"/>
                    <a:pt x="546390" y="504112"/>
                  </a:cubicBezTo>
                  <a:lnTo>
                    <a:pt x="568114" y="525801"/>
                  </a:lnTo>
                  <a:lnTo>
                    <a:pt x="526708" y="567048"/>
                  </a:lnTo>
                  <a:lnTo>
                    <a:pt x="505076" y="545451"/>
                  </a:lnTo>
                  <a:cubicBezTo>
                    <a:pt x="483815" y="559725"/>
                    <a:pt x="459770" y="570384"/>
                    <a:pt x="433774" y="574741"/>
                  </a:cubicBezTo>
                  <a:lnTo>
                    <a:pt x="433774" y="604957"/>
                  </a:lnTo>
                  <a:lnTo>
                    <a:pt x="375470" y="604957"/>
                  </a:lnTo>
                  <a:lnTo>
                    <a:pt x="375470" y="574741"/>
                  </a:lnTo>
                  <a:cubicBezTo>
                    <a:pt x="349011" y="570384"/>
                    <a:pt x="324872" y="560374"/>
                    <a:pt x="304169" y="545451"/>
                  </a:cubicBezTo>
                  <a:lnTo>
                    <a:pt x="282537" y="567048"/>
                  </a:lnTo>
                  <a:lnTo>
                    <a:pt x="241130" y="525801"/>
                  </a:lnTo>
                  <a:lnTo>
                    <a:pt x="262855" y="504390"/>
                  </a:lnTo>
                  <a:cubicBezTo>
                    <a:pt x="248464" y="483165"/>
                    <a:pt x="237788" y="459158"/>
                    <a:pt x="233517" y="433206"/>
                  </a:cubicBezTo>
                  <a:lnTo>
                    <a:pt x="203158" y="433206"/>
                  </a:lnTo>
                  <a:lnTo>
                    <a:pt x="203158" y="374997"/>
                  </a:lnTo>
                  <a:lnTo>
                    <a:pt x="233517" y="374997"/>
                  </a:lnTo>
                  <a:cubicBezTo>
                    <a:pt x="237788" y="348581"/>
                    <a:pt x="247815" y="324482"/>
                    <a:pt x="262855" y="303813"/>
                  </a:cubicBezTo>
                  <a:lnTo>
                    <a:pt x="241130" y="282216"/>
                  </a:lnTo>
                  <a:lnTo>
                    <a:pt x="282630" y="240785"/>
                  </a:lnTo>
                  <a:lnTo>
                    <a:pt x="304169" y="262381"/>
                  </a:lnTo>
                  <a:cubicBezTo>
                    <a:pt x="325429" y="248107"/>
                    <a:pt x="349475" y="237448"/>
                    <a:pt x="375470" y="233092"/>
                  </a:cubicBezTo>
                  <a:close/>
                  <a:moveTo>
                    <a:pt x="131840" y="79163"/>
                  </a:moveTo>
                  <a:cubicBezTo>
                    <a:pt x="102965" y="79163"/>
                    <a:pt x="79383" y="102800"/>
                    <a:pt x="79383" y="131629"/>
                  </a:cubicBezTo>
                  <a:cubicBezTo>
                    <a:pt x="79383" y="160365"/>
                    <a:pt x="102965" y="184002"/>
                    <a:pt x="131840" y="184002"/>
                  </a:cubicBezTo>
                  <a:cubicBezTo>
                    <a:pt x="160808" y="184002"/>
                    <a:pt x="184298" y="160365"/>
                    <a:pt x="184298" y="131629"/>
                  </a:cubicBezTo>
                  <a:cubicBezTo>
                    <a:pt x="184298" y="102800"/>
                    <a:pt x="160715" y="79163"/>
                    <a:pt x="131840" y="79163"/>
                  </a:cubicBezTo>
                  <a:close/>
                  <a:moveTo>
                    <a:pt x="112621" y="0"/>
                  </a:moveTo>
                  <a:lnTo>
                    <a:pt x="150688" y="0"/>
                  </a:lnTo>
                  <a:lnTo>
                    <a:pt x="150688" y="19652"/>
                  </a:lnTo>
                  <a:cubicBezTo>
                    <a:pt x="167957" y="22618"/>
                    <a:pt x="183834" y="29292"/>
                    <a:pt x="197296" y="38933"/>
                  </a:cubicBezTo>
                  <a:lnTo>
                    <a:pt x="211780" y="24935"/>
                  </a:lnTo>
                  <a:lnTo>
                    <a:pt x="238798" y="51910"/>
                  </a:lnTo>
                  <a:lnTo>
                    <a:pt x="224778" y="65814"/>
                  </a:lnTo>
                  <a:cubicBezTo>
                    <a:pt x="234434" y="79812"/>
                    <a:pt x="241305" y="95106"/>
                    <a:pt x="244090" y="112441"/>
                  </a:cubicBezTo>
                  <a:lnTo>
                    <a:pt x="263773" y="112441"/>
                  </a:lnTo>
                  <a:lnTo>
                    <a:pt x="263773" y="150353"/>
                  </a:lnTo>
                  <a:lnTo>
                    <a:pt x="244090" y="150353"/>
                  </a:lnTo>
                  <a:cubicBezTo>
                    <a:pt x="241119" y="167688"/>
                    <a:pt x="234434" y="183539"/>
                    <a:pt x="224778" y="196980"/>
                  </a:cubicBezTo>
                  <a:lnTo>
                    <a:pt x="238798" y="211440"/>
                  </a:lnTo>
                  <a:lnTo>
                    <a:pt x="211316" y="238415"/>
                  </a:lnTo>
                  <a:lnTo>
                    <a:pt x="197296" y="224418"/>
                  </a:lnTo>
                  <a:cubicBezTo>
                    <a:pt x="183369" y="234058"/>
                    <a:pt x="167957" y="240825"/>
                    <a:pt x="150688" y="243699"/>
                  </a:cubicBezTo>
                  <a:lnTo>
                    <a:pt x="150688" y="263350"/>
                  </a:lnTo>
                  <a:lnTo>
                    <a:pt x="112621" y="263350"/>
                  </a:lnTo>
                  <a:lnTo>
                    <a:pt x="112621" y="243699"/>
                  </a:lnTo>
                  <a:cubicBezTo>
                    <a:pt x="95352" y="240732"/>
                    <a:pt x="79476" y="234058"/>
                    <a:pt x="66013" y="224418"/>
                  </a:cubicBezTo>
                  <a:lnTo>
                    <a:pt x="51994" y="238415"/>
                  </a:lnTo>
                  <a:lnTo>
                    <a:pt x="24976" y="211440"/>
                  </a:lnTo>
                  <a:lnTo>
                    <a:pt x="38995" y="196980"/>
                  </a:lnTo>
                  <a:cubicBezTo>
                    <a:pt x="29339" y="182982"/>
                    <a:pt x="22562" y="167688"/>
                    <a:pt x="19683" y="150353"/>
                  </a:cubicBezTo>
                  <a:lnTo>
                    <a:pt x="0" y="150353"/>
                  </a:lnTo>
                  <a:lnTo>
                    <a:pt x="0" y="112441"/>
                  </a:lnTo>
                  <a:lnTo>
                    <a:pt x="19683" y="112441"/>
                  </a:lnTo>
                  <a:cubicBezTo>
                    <a:pt x="22654" y="95106"/>
                    <a:pt x="29339" y="79348"/>
                    <a:pt x="38995" y="65814"/>
                  </a:cubicBezTo>
                  <a:lnTo>
                    <a:pt x="24976" y="51910"/>
                  </a:lnTo>
                  <a:lnTo>
                    <a:pt x="51994" y="24935"/>
                  </a:lnTo>
                  <a:lnTo>
                    <a:pt x="66013" y="38933"/>
                  </a:lnTo>
                  <a:cubicBezTo>
                    <a:pt x="79940" y="29292"/>
                    <a:pt x="95352" y="22433"/>
                    <a:pt x="112621" y="196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A216C520-5664-4F76-959A-98269CB6E34C}"/>
              </a:ext>
            </a:extLst>
          </p:cNvPr>
          <p:cNvSpPr/>
          <p:nvPr/>
        </p:nvSpPr>
        <p:spPr>
          <a:xfrm>
            <a:off x="8234810" y="1699795"/>
            <a:ext cx="2971800" cy="3953711"/>
          </a:xfrm>
          <a:prstGeom prst="rect">
            <a:avLst/>
          </a:prstGeom>
          <a:noFill/>
          <a:ln w="57150">
            <a:solidFill>
              <a:srgbClr val="7E0C6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AFD52-840A-495E-8E8F-87F667C02415}"/>
              </a:ext>
            </a:extLst>
          </p:cNvPr>
          <p:cNvGrpSpPr/>
          <p:nvPr/>
        </p:nvGrpSpPr>
        <p:grpSpPr>
          <a:xfrm>
            <a:off x="8892035" y="3048925"/>
            <a:ext cx="1657350" cy="78394"/>
            <a:chOff x="8892035" y="3048925"/>
            <a:chExt cx="1657350" cy="78394"/>
          </a:xfrm>
          <a:solidFill>
            <a:srgbClr val="7E0C6E"/>
          </a:solidFill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203C60D-7193-4D7C-9BA1-440E1B9956F2}"/>
                </a:ext>
              </a:extLst>
            </p:cNvPr>
            <p:cNvCxnSpPr/>
            <p:nvPr/>
          </p:nvCxnSpPr>
          <p:spPr>
            <a:xfrm>
              <a:off x="8892035" y="3053687"/>
              <a:ext cx="1657350" cy="0"/>
            </a:xfrm>
            <a:prstGeom prst="line">
              <a:avLst/>
            </a:prstGeom>
            <a:grpFill/>
            <a:ln>
              <a:solidFill>
                <a:srgbClr val="7E0C6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445FF29-7C19-464C-8228-4B169703D810}"/>
                </a:ext>
              </a:extLst>
            </p:cNvPr>
            <p:cNvSpPr/>
            <p:nvPr/>
          </p:nvSpPr>
          <p:spPr>
            <a:xfrm flipV="1">
              <a:off x="9675242" y="3048925"/>
              <a:ext cx="90936" cy="783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175AA0E-14A0-4183-9378-E6107465CC39}"/>
              </a:ext>
            </a:extLst>
          </p:cNvPr>
          <p:cNvSpPr/>
          <p:nvPr/>
        </p:nvSpPr>
        <p:spPr>
          <a:xfrm>
            <a:off x="9260909" y="1924986"/>
            <a:ext cx="919602" cy="919602"/>
          </a:xfrm>
          <a:prstGeom prst="ellipse">
            <a:avLst/>
          </a:prstGeom>
          <a:gradFill>
            <a:gsLst>
              <a:gs pos="100000">
                <a:srgbClr val="7E0C6E"/>
              </a:gs>
              <a:gs pos="0">
                <a:srgbClr val="7E0C6E">
                  <a:alpha val="3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86CC9107-FD65-47EB-A646-453A5FCC6AF0}"/>
              </a:ext>
            </a:extLst>
          </p:cNvPr>
          <p:cNvSpPr/>
          <p:nvPr/>
        </p:nvSpPr>
        <p:spPr>
          <a:xfrm>
            <a:off x="9521954" y="2138871"/>
            <a:ext cx="397510" cy="491832"/>
          </a:xfrm>
          <a:custGeom>
            <a:avLst/>
            <a:gdLst>
              <a:gd name="connsiteX0" fmla="*/ 203312 w 490994"/>
              <a:gd name="connsiteY0" fmla="*/ 568333 h 607497"/>
              <a:gd name="connsiteX1" fmla="*/ 287691 w 490994"/>
              <a:gd name="connsiteY1" fmla="*/ 568333 h 607497"/>
              <a:gd name="connsiteX2" fmla="*/ 307242 w 490994"/>
              <a:gd name="connsiteY2" fmla="*/ 587955 h 607497"/>
              <a:gd name="connsiteX3" fmla="*/ 287691 w 490994"/>
              <a:gd name="connsiteY3" fmla="*/ 607497 h 607497"/>
              <a:gd name="connsiteX4" fmla="*/ 203312 w 490994"/>
              <a:gd name="connsiteY4" fmla="*/ 607497 h 607497"/>
              <a:gd name="connsiteX5" fmla="*/ 183682 w 490994"/>
              <a:gd name="connsiteY5" fmla="*/ 587955 h 607497"/>
              <a:gd name="connsiteX6" fmla="*/ 203312 w 490994"/>
              <a:gd name="connsiteY6" fmla="*/ 568333 h 607497"/>
              <a:gd name="connsiteX7" fmla="*/ 186520 w 490994"/>
              <a:gd name="connsiteY7" fmla="*/ 510187 h 607497"/>
              <a:gd name="connsiteX8" fmla="*/ 304395 w 490994"/>
              <a:gd name="connsiteY8" fmla="*/ 510187 h 607497"/>
              <a:gd name="connsiteX9" fmla="*/ 324107 w 490994"/>
              <a:gd name="connsiteY9" fmla="*/ 529804 h 607497"/>
              <a:gd name="connsiteX10" fmla="*/ 304395 w 490994"/>
              <a:gd name="connsiteY10" fmla="*/ 549421 h 607497"/>
              <a:gd name="connsiteX11" fmla="*/ 186520 w 490994"/>
              <a:gd name="connsiteY11" fmla="*/ 549421 h 607497"/>
              <a:gd name="connsiteX12" fmla="*/ 166887 w 490994"/>
              <a:gd name="connsiteY12" fmla="*/ 529804 h 607497"/>
              <a:gd name="connsiteX13" fmla="*/ 186520 w 490994"/>
              <a:gd name="connsiteY13" fmla="*/ 510187 h 607497"/>
              <a:gd name="connsiteX14" fmla="*/ 62837 w 490994"/>
              <a:gd name="connsiteY14" fmla="*/ 319449 h 607497"/>
              <a:gd name="connsiteX15" fmla="*/ 79611 w 490994"/>
              <a:gd name="connsiteY15" fmla="*/ 330831 h 607497"/>
              <a:gd name="connsiteX16" fmla="*/ 87445 w 490994"/>
              <a:gd name="connsiteY16" fmla="*/ 348457 h 607497"/>
              <a:gd name="connsiteX17" fmla="*/ 79137 w 490994"/>
              <a:gd name="connsiteY17" fmla="*/ 374856 h 607497"/>
              <a:gd name="connsiteX18" fmla="*/ 64498 w 490994"/>
              <a:gd name="connsiteY18" fmla="*/ 383314 h 607497"/>
              <a:gd name="connsiteX19" fmla="*/ 54687 w 490994"/>
              <a:gd name="connsiteY19" fmla="*/ 385922 h 607497"/>
              <a:gd name="connsiteX20" fmla="*/ 37675 w 490994"/>
              <a:gd name="connsiteY20" fmla="*/ 376121 h 607497"/>
              <a:gd name="connsiteX21" fmla="*/ 28021 w 490994"/>
              <a:gd name="connsiteY21" fmla="*/ 359285 h 607497"/>
              <a:gd name="connsiteX22" fmla="*/ 26043 w 490994"/>
              <a:gd name="connsiteY22" fmla="*/ 344426 h 607497"/>
              <a:gd name="connsiteX23" fmla="*/ 35222 w 490994"/>
              <a:gd name="connsiteY23" fmla="*/ 332491 h 607497"/>
              <a:gd name="connsiteX24" fmla="*/ 53500 w 490994"/>
              <a:gd name="connsiteY24" fmla="*/ 321978 h 607497"/>
              <a:gd name="connsiteX25" fmla="*/ 62837 w 490994"/>
              <a:gd name="connsiteY25" fmla="*/ 319449 h 607497"/>
              <a:gd name="connsiteX26" fmla="*/ 427899 w 490994"/>
              <a:gd name="connsiteY26" fmla="*/ 319379 h 607497"/>
              <a:gd name="connsiteX27" fmla="*/ 437320 w 490994"/>
              <a:gd name="connsiteY27" fmla="*/ 321908 h 607497"/>
              <a:gd name="connsiteX28" fmla="*/ 455767 w 490994"/>
              <a:gd name="connsiteY28" fmla="*/ 332498 h 607497"/>
              <a:gd name="connsiteX29" fmla="*/ 464871 w 490994"/>
              <a:gd name="connsiteY29" fmla="*/ 344431 h 607497"/>
              <a:gd name="connsiteX30" fmla="*/ 462971 w 490994"/>
              <a:gd name="connsiteY30" fmla="*/ 359289 h 607497"/>
              <a:gd name="connsiteX31" fmla="*/ 453233 w 490994"/>
              <a:gd name="connsiteY31" fmla="*/ 376122 h 607497"/>
              <a:gd name="connsiteX32" fmla="*/ 436212 w 490994"/>
              <a:gd name="connsiteY32" fmla="*/ 385922 h 607497"/>
              <a:gd name="connsiteX33" fmla="*/ 426395 w 490994"/>
              <a:gd name="connsiteY33" fmla="*/ 383235 h 607497"/>
              <a:gd name="connsiteX34" fmla="*/ 411511 w 490994"/>
              <a:gd name="connsiteY34" fmla="*/ 374700 h 607497"/>
              <a:gd name="connsiteX35" fmla="*/ 403198 w 490994"/>
              <a:gd name="connsiteY35" fmla="*/ 348225 h 607497"/>
              <a:gd name="connsiteX36" fmla="*/ 411115 w 490994"/>
              <a:gd name="connsiteY36" fmla="*/ 330759 h 607497"/>
              <a:gd name="connsiteX37" fmla="*/ 427899 w 490994"/>
              <a:gd name="connsiteY37" fmla="*/ 319379 h 607497"/>
              <a:gd name="connsiteX38" fmla="*/ 19624 w 490994"/>
              <a:gd name="connsiteY38" fmla="*/ 215859 h 607497"/>
              <a:gd name="connsiteX39" fmla="*/ 40990 w 490994"/>
              <a:gd name="connsiteY39" fmla="*/ 215859 h 607497"/>
              <a:gd name="connsiteX40" fmla="*/ 54917 w 490994"/>
              <a:gd name="connsiteY40" fmla="*/ 222024 h 607497"/>
              <a:gd name="connsiteX41" fmla="*/ 59269 w 490994"/>
              <a:gd name="connsiteY41" fmla="*/ 236489 h 607497"/>
              <a:gd name="connsiteX42" fmla="*/ 58636 w 490994"/>
              <a:gd name="connsiteY42" fmla="*/ 245104 h 607497"/>
              <a:gd name="connsiteX43" fmla="*/ 59269 w 490994"/>
              <a:gd name="connsiteY43" fmla="*/ 253719 h 607497"/>
              <a:gd name="connsiteX44" fmla="*/ 54996 w 490994"/>
              <a:gd name="connsiteY44" fmla="*/ 268263 h 607497"/>
              <a:gd name="connsiteX45" fmla="*/ 41069 w 490994"/>
              <a:gd name="connsiteY45" fmla="*/ 274428 h 607497"/>
              <a:gd name="connsiteX46" fmla="*/ 19624 w 490994"/>
              <a:gd name="connsiteY46" fmla="*/ 274428 h 607497"/>
              <a:gd name="connsiteX47" fmla="*/ 0 w 490994"/>
              <a:gd name="connsiteY47" fmla="*/ 254826 h 607497"/>
              <a:gd name="connsiteX48" fmla="*/ 0 w 490994"/>
              <a:gd name="connsiteY48" fmla="*/ 235461 h 607497"/>
              <a:gd name="connsiteX49" fmla="*/ 19624 w 490994"/>
              <a:gd name="connsiteY49" fmla="*/ 215859 h 607497"/>
              <a:gd name="connsiteX50" fmla="*/ 450011 w 490994"/>
              <a:gd name="connsiteY50" fmla="*/ 215789 h 607497"/>
              <a:gd name="connsiteX51" fmla="*/ 471373 w 490994"/>
              <a:gd name="connsiteY51" fmla="*/ 215789 h 607497"/>
              <a:gd name="connsiteX52" fmla="*/ 490994 w 490994"/>
              <a:gd name="connsiteY52" fmla="*/ 235467 h 607497"/>
              <a:gd name="connsiteX53" fmla="*/ 490994 w 490994"/>
              <a:gd name="connsiteY53" fmla="*/ 254830 h 607497"/>
              <a:gd name="connsiteX54" fmla="*/ 471373 w 490994"/>
              <a:gd name="connsiteY54" fmla="*/ 274429 h 607497"/>
              <a:gd name="connsiteX55" fmla="*/ 449931 w 490994"/>
              <a:gd name="connsiteY55" fmla="*/ 274429 h 607497"/>
              <a:gd name="connsiteX56" fmla="*/ 436007 w 490994"/>
              <a:gd name="connsiteY56" fmla="*/ 268265 h 607497"/>
              <a:gd name="connsiteX57" fmla="*/ 431655 w 490994"/>
              <a:gd name="connsiteY57" fmla="*/ 253723 h 607497"/>
              <a:gd name="connsiteX58" fmla="*/ 432367 w 490994"/>
              <a:gd name="connsiteY58" fmla="*/ 245109 h 607497"/>
              <a:gd name="connsiteX59" fmla="*/ 431655 w 490994"/>
              <a:gd name="connsiteY59" fmla="*/ 236495 h 607497"/>
              <a:gd name="connsiteX60" fmla="*/ 436007 w 490994"/>
              <a:gd name="connsiteY60" fmla="*/ 221953 h 607497"/>
              <a:gd name="connsiteX61" fmla="*/ 450011 w 490994"/>
              <a:gd name="connsiteY61" fmla="*/ 215789 h 607497"/>
              <a:gd name="connsiteX62" fmla="*/ 245501 w 490994"/>
              <a:gd name="connsiteY62" fmla="*/ 133735 h 607497"/>
              <a:gd name="connsiteX63" fmla="*/ 137281 w 490994"/>
              <a:gd name="connsiteY63" fmla="*/ 241809 h 607497"/>
              <a:gd name="connsiteX64" fmla="*/ 171639 w 490994"/>
              <a:gd name="connsiteY64" fmla="*/ 338656 h 607497"/>
              <a:gd name="connsiteX65" fmla="*/ 208372 w 490994"/>
              <a:gd name="connsiteY65" fmla="*/ 425858 h 607497"/>
              <a:gd name="connsiteX66" fmla="*/ 211459 w 490994"/>
              <a:gd name="connsiteY66" fmla="*/ 428388 h 607497"/>
              <a:gd name="connsiteX67" fmla="*/ 279305 w 490994"/>
              <a:gd name="connsiteY67" fmla="*/ 428388 h 607497"/>
              <a:gd name="connsiteX68" fmla="*/ 282313 w 490994"/>
              <a:gd name="connsiteY68" fmla="*/ 425858 h 607497"/>
              <a:gd name="connsiteX69" fmla="*/ 319838 w 490994"/>
              <a:gd name="connsiteY69" fmla="*/ 336759 h 607497"/>
              <a:gd name="connsiteX70" fmla="*/ 319918 w 490994"/>
              <a:gd name="connsiteY70" fmla="*/ 336601 h 607497"/>
              <a:gd name="connsiteX71" fmla="*/ 353722 w 490994"/>
              <a:gd name="connsiteY71" fmla="*/ 241809 h 607497"/>
              <a:gd name="connsiteX72" fmla="*/ 245501 w 490994"/>
              <a:gd name="connsiteY72" fmla="*/ 133735 h 607497"/>
              <a:gd name="connsiteX73" fmla="*/ 436205 w 490994"/>
              <a:gd name="connsiteY73" fmla="*/ 104366 h 607497"/>
              <a:gd name="connsiteX74" fmla="*/ 453224 w 490994"/>
              <a:gd name="connsiteY74" fmla="*/ 114168 h 607497"/>
              <a:gd name="connsiteX75" fmla="*/ 462960 w 490994"/>
              <a:gd name="connsiteY75" fmla="*/ 131006 h 607497"/>
              <a:gd name="connsiteX76" fmla="*/ 455757 w 490994"/>
              <a:gd name="connsiteY76" fmla="*/ 157804 h 607497"/>
              <a:gd name="connsiteX77" fmla="*/ 437788 w 490994"/>
              <a:gd name="connsiteY77" fmla="*/ 168159 h 607497"/>
              <a:gd name="connsiteX78" fmla="*/ 428289 w 490994"/>
              <a:gd name="connsiteY78" fmla="*/ 170768 h 607497"/>
              <a:gd name="connsiteX79" fmla="*/ 411349 w 490994"/>
              <a:gd name="connsiteY79" fmla="*/ 160254 h 607497"/>
              <a:gd name="connsiteX80" fmla="*/ 402009 w 490994"/>
              <a:gd name="connsiteY80" fmla="*/ 144365 h 607497"/>
              <a:gd name="connsiteX81" fmla="*/ 399317 w 490994"/>
              <a:gd name="connsiteY81" fmla="*/ 129346 h 607497"/>
              <a:gd name="connsiteX82" fmla="*/ 408262 w 490994"/>
              <a:gd name="connsiteY82" fmla="*/ 117488 h 607497"/>
              <a:gd name="connsiteX83" fmla="*/ 426389 w 490994"/>
              <a:gd name="connsiteY83" fmla="*/ 107054 h 607497"/>
              <a:gd name="connsiteX84" fmla="*/ 436205 w 490994"/>
              <a:gd name="connsiteY84" fmla="*/ 104366 h 607497"/>
              <a:gd name="connsiteX85" fmla="*/ 54676 w 490994"/>
              <a:gd name="connsiteY85" fmla="*/ 104366 h 607497"/>
              <a:gd name="connsiteX86" fmla="*/ 64501 w 490994"/>
              <a:gd name="connsiteY86" fmla="*/ 107054 h 607497"/>
              <a:gd name="connsiteX87" fmla="*/ 82644 w 490994"/>
              <a:gd name="connsiteY87" fmla="*/ 117488 h 607497"/>
              <a:gd name="connsiteX88" fmla="*/ 91596 w 490994"/>
              <a:gd name="connsiteY88" fmla="*/ 129346 h 607497"/>
              <a:gd name="connsiteX89" fmla="*/ 88903 w 490994"/>
              <a:gd name="connsiteY89" fmla="*/ 144365 h 607497"/>
              <a:gd name="connsiteX90" fmla="*/ 79633 w 490994"/>
              <a:gd name="connsiteY90" fmla="*/ 160254 h 607497"/>
              <a:gd name="connsiteX91" fmla="*/ 62678 w 490994"/>
              <a:gd name="connsiteY91" fmla="*/ 170768 h 607497"/>
              <a:gd name="connsiteX92" fmla="*/ 53171 w 490994"/>
              <a:gd name="connsiteY92" fmla="*/ 168159 h 607497"/>
              <a:gd name="connsiteX93" fmla="*/ 35186 w 490994"/>
              <a:gd name="connsiteY93" fmla="*/ 157804 h 607497"/>
              <a:gd name="connsiteX94" fmla="*/ 27977 w 490994"/>
              <a:gd name="connsiteY94" fmla="*/ 131006 h 607497"/>
              <a:gd name="connsiteX95" fmla="*/ 37642 w 490994"/>
              <a:gd name="connsiteY95" fmla="*/ 114168 h 607497"/>
              <a:gd name="connsiteX96" fmla="*/ 54676 w 490994"/>
              <a:gd name="connsiteY96" fmla="*/ 104366 h 607497"/>
              <a:gd name="connsiteX97" fmla="*/ 245501 w 490994"/>
              <a:gd name="connsiteY97" fmla="*/ 75152 h 607497"/>
              <a:gd name="connsiteX98" fmla="*/ 412384 w 490994"/>
              <a:gd name="connsiteY98" fmla="*/ 241809 h 607497"/>
              <a:gd name="connsiteX99" fmla="*/ 372247 w 490994"/>
              <a:gd name="connsiteY99" fmla="*/ 363006 h 607497"/>
              <a:gd name="connsiteX100" fmla="*/ 334168 w 490994"/>
              <a:gd name="connsiteY100" fmla="*/ 468155 h 607497"/>
              <a:gd name="connsiteX101" fmla="*/ 314138 w 490994"/>
              <a:gd name="connsiteY101" fmla="*/ 486971 h 607497"/>
              <a:gd name="connsiteX102" fmla="*/ 176864 w 490994"/>
              <a:gd name="connsiteY102" fmla="*/ 486971 h 607497"/>
              <a:gd name="connsiteX103" fmla="*/ 156755 w 490994"/>
              <a:gd name="connsiteY103" fmla="*/ 468155 h 607497"/>
              <a:gd name="connsiteX104" fmla="*/ 119151 w 490994"/>
              <a:gd name="connsiteY104" fmla="*/ 364825 h 607497"/>
              <a:gd name="connsiteX105" fmla="*/ 78618 w 490994"/>
              <a:gd name="connsiteY105" fmla="*/ 241809 h 607497"/>
              <a:gd name="connsiteX106" fmla="*/ 245501 w 490994"/>
              <a:gd name="connsiteY106" fmla="*/ 75152 h 607497"/>
              <a:gd name="connsiteX107" fmla="*/ 350001 w 490994"/>
              <a:gd name="connsiteY107" fmla="*/ 25404 h 607497"/>
              <a:gd name="connsiteX108" fmla="*/ 359812 w 490994"/>
              <a:gd name="connsiteY108" fmla="*/ 28012 h 607497"/>
              <a:gd name="connsiteX109" fmla="*/ 376587 w 490994"/>
              <a:gd name="connsiteY109" fmla="*/ 37731 h 607497"/>
              <a:gd name="connsiteX110" fmla="*/ 383787 w 490994"/>
              <a:gd name="connsiteY110" fmla="*/ 64519 h 607497"/>
              <a:gd name="connsiteX111" fmla="*/ 373343 w 490994"/>
              <a:gd name="connsiteY111" fmla="*/ 82536 h 607497"/>
              <a:gd name="connsiteX112" fmla="*/ 357043 w 490994"/>
              <a:gd name="connsiteY112" fmla="*/ 92018 h 607497"/>
              <a:gd name="connsiteX113" fmla="*/ 346440 w 490994"/>
              <a:gd name="connsiteY113" fmla="*/ 88857 h 607497"/>
              <a:gd name="connsiteX114" fmla="*/ 330536 w 490994"/>
              <a:gd name="connsiteY114" fmla="*/ 79533 h 607497"/>
              <a:gd name="connsiteX115" fmla="*/ 320803 w 490994"/>
              <a:gd name="connsiteY115" fmla="*/ 67917 h 607497"/>
              <a:gd name="connsiteX116" fmla="*/ 322623 w 490994"/>
              <a:gd name="connsiteY116" fmla="*/ 53219 h 607497"/>
              <a:gd name="connsiteX117" fmla="*/ 332989 w 490994"/>
              <a:gd name="connsiteY117" fmla="*/ 35202 h 607497"/>
              <a:gd name="connsiteX118" fmla="*/ 350001 w 490994"/>
              <a:gd name="connsiteY118" fmla="*/ 25404 h 607497"/>
              <a:gd name="connsiteX119" fmla="*/ 140881 w 490994"/>
              <a:gd name="connsiteY119" fmla="*/ 25404 h 607497"/>
              <a:gd name="connsiteX120" fmla="*/ 157911 w 490994"/>
              <a:gd name="connsiteY120" fmla="*/ 35202 h 607497"/>
              <a:gd name="connsiteX121" fmla="*/ 168367 w 490994"/>
              <a:gd name="connsiteY121" fmla="*/ 53219 h 607497"/>
              <a:gd name="connsiteX122" fmla="*/ 170189 w 490994"/>
              <a:gd name="connsiteY122" fmla="*/ 67917 h 607497"/>
              <a:gd name="connsiteX123" fmla="*/ 160367 w 490994"/>
              <a:gd name="connsiteY123" fmla="*/ 79533 h 607497"/>
              <a:gd name="connsiteX124" fmla="*/ 144446 w 490994"/>
              <a:gd name="connsiteY124" fmla="*/ 88857 h 607497"/>
              <a:gd name="connsiteX125" fmla="*/ 133831 w 490994"/>
              <a:gd name="connsiteY125" fmla="*/ 92018 h 607497"/>
              <a:gd name="connsiteX126" fmla="*/ 117514 w 490994"/>
              <a:gd name="connsiteY126" fmla="*/ 82615 h 607497"/>
              <a:gd name="connsiteX127" fmla="*/ 107058 w 490994"/>
              <a:gd name="connsiteY127" fmla="*/ 64519 h 607497"/>
              <a:gd name="connsiteX128" fmla="*/ 105078 w 490994"/>
              <a:gd name="connsiteY128" fmla="*/ 49584 h 607497"/>
              <a:gd name="connsiteX129" fmla="*/ 114266 w 490994"/>
              <a:gd name="connsiteY129" fmla="*/ 37731 h 607497"/>
              <a:gd name="connsiteX130" fmla="*/ 131059 w 490994"/>
              <a:gd name="connsiteY130" fmla="*/ 28012 h 607497"/>
              <a:gd name="connsiteX131" fmla="*/ 140881 w 490994"/>
              <a:gd name="connsiteY131" fmla="*/ 25404 h 607497"/>
              <a:gd name="connsiteX132" fmla="*/ 235768 w 490994"/>
              <a:gd name="connsiteY132" fmla="*/ 0 h 607497"/>
              <a:gd name="connsiteX133" fmla="*/ 255156 w 490994"/>
              <a:gd name="connsiteY133" fmla="*/ 0 h 607497"/>
              <a:gd name="connsiteX134" fmla="*/ 274782 w 490994"/>
              <a:gd name="connsiteY134" fmla="*/ 19595 h 607497"/>
              <a:gd name="connsiteX135" fmla="*/ 274782 w 490994"/>
              <a:gd name="connsiteY135" fmla="*/ 40927 h 607497"/>
              <a:gd name="connsiteX136" fmla="*/ 256581 w 490994"/>
              <a:gd name="connsiteY136" fmla="*/ 59416 h 607497"/>
              <a:gd name="connsiteX137" fmla="*/ 254127 w 490994"/>
              <a:gd name="connsiteY137" fmla="*/ 59258 h 607497"/>
              <a:gd name="connsiteX138" fmla="*/ 245502 w 490994"/>
              <a:gd name="connsiteY138" fmla="*/ 58547 h 607497"/>
              <a:gd name="connsiteX139" fmla="*/ 236876 w 490994"/>
              <a:gd name="connsiteY139" fmla="*/ 59258 h 607497"/>
              <a:gd name="connsiteX140" fmla="*/ 234422 w 490994"/>
              <a:gd name="connsiteY140" fmla="*/ 59416 h 607497"/>
              <a:gd name="connsiteX141" fmla="*/ 216142 w 490994"/>
              <a:gd name="connsiteY141" fmla="*/ 40927 h 607497"/>
              <a:gd name="connsiteX142" fmla="*/ 216142 w 490994"/>
              <a:gd name="connsiteY142" fmla="*/ 19595 h 607497"/>
              <a:gd name="connsiteX143" fmla="*/ 235768 w 490994"/>
              <a:gd name="connsiteY143" fmla="*/ 0 h 60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90994" h="607497">
                <a:moveTo>
                  <a:pt x="203312" y="568333"/>
                </a:moveTo>
                <a:lnTo>
                  <a:pt x="287691" y="568333"/>
                </a:lnTo>
                <a:cubicBezTo>
                  <a:pt x="298456" y="568333"/>
                  <a:pt x="307242" y="577115"/>
                  <a:pt x="307242" y="587955"/>
                </a:cubicBezTo>
                <a:cubicBezTo>
                  <a:pt x="307242" y="598794"/>
                  <a:pt x="298456" y="607497"/>
                  <a:pt x="287691" y="607497"/>
                </a:cubicBezTo>
                <a:lnTo>
                  <a:pt x="203312" y="607497"/>
                </a:lnTo>
                <a:cubicBezTo>
                  <a:pt x="192468" y="607497"/>
                  <a:pt x="183682" y="598794"/>
                  <a:pt x="183682" y="587955"/>
                </a:cubicBezTo>
                <a:cubicBezTo>
                  <a:pt x="183682" y="577115"/>
                  <a:pt x="192468" y="568333"/>
                  <a:pt x="203312" y="568333"/>
                </a:cubicBezTo>
                <a:close/>
                <a:moveTo>
                  <a:pt x="186520" y="510187"/>
                </a:moveTo>
                <a:lnTo>
                  <a:pt x="304395" y="510187"/>
                </a:lnTo>
                <a:cubicBezTo>
                  <a:pt x="315320" y="510187"/>
                  <a:pt x="324107" y="518967"/>
                  <a:pt x="324107" y="529804"/>
                </a:cubicBezTo>
                <a:cubicBezTo>
                  <a:pt x="324107" y="540641"/>
                  <a:pt x="315320" y="549421"/>
                  <a:pt x="304395" y="549421"/>
                </a:cubicBezTo>
                <a:lnTo>
                  <a:pt x="186520" y="549421"/>
                </a:lnTo>
                <a:cubicBezTo>
                  <a:pt x="175674" y="549421"/>
                  <a:pt x="166887" y="540641"/>
                  <a:pt x="166887" y="529804"/>
                </a:cubicBezTo>
                <a:cubicBezTo>
                  <a:pt x="166887" y="518967"/>
                  <a:pt x="175674" y="510187"/>
                  <a:pt x="186520" y="510187"/>
                </a:cubicBezTo>
                <a:close/>
                <a:moveTo>
                  <a:pt x="62837" y="319449"/>
                </a:moveTo>
                <a:cubicBezTo>
                  <a:pt x="70116" y="319449"/>
                  <a:pt x="76684" y="323954"/>
                  <a:pt x="79611" y="330831"/>
                </a:cubicBezTo>
                <a:cubicBezTo>
                  <a:pt x="82064" y="336601"/>
                  <a:pt x="84676" y="342529"/>
                  <a:pt x="87445" y="348457"/>
                </a:cubicBezTo>
                <a:cubicBezTo>
                  <a:pt x="91876" y="358021"/>
                  <a:pt x="88236" y="369640"/>
                  <a:pt x="79137" y="374856"/>
                </a:cubicBezTo>
                <a:lnTo>
                  <a:pt x="64498" y="383314"/>
                </a:lnTo>
                <a:cubicBezTo>
                  <a:pt x="61571" y="384974"/>
                  <a:pt x="58168" y="385922"/>
                  <a:pt x="54687" y="385922"/>
                </a:cubicBezTo>
                <a:cubicBezTo>
                  <a:pt x="47724" y="385922"/>
                  <a:pt x="41156" y="382128"/>
                  <a:pt x="37675" y="376121"/>
                </a:cubicBezTo>
                <a:lnTo>
                  <a:pt x="28021" y="359285"/>
                </a:lnTo>
                <a:cubicBezTo>
                  <a:pt x="25410" y="354780"/>
                  <a:pt x="24698" y="349484"/>
                  <a:pt x="26043" y="344426"/>
                </a:cubicBezTo>
                <a:cubicBezTo>
                  <a:pt x="27388" y="339367"/>
                  <a:pt x="30632" y="335099"/>
                  <a:pt x="35222" y="332491"/>
                </a:cubicBezTo>
                <a:lnTo>
                  <a:pt x="53500" y="321978"/>
                </a:lnTo>
                <a:cubicBezTo>
                  <a:pt x="56348" y="320319"/>
                  <a:pt x="59593" y="319449"/>
                  <a:pt x="62837" y="319449"/>
                </a:cubicBezTo>
                <a:close/>
                <a:moveTo>
                  <a:pt x="427899" y="319379"/>
                </a:moveTo>
                <a:cubicBezTo>
                  <a:pt x="431145" y="319379"/>
                  <a:pt x="434391" y="320248"/>
                  <a:pt x="437320" y="321908"/>
                </a:cubicBezTo>
                <a:lnTo>
                  <a:pt x="455767" y="332498"/>
                </a:lnTo>
                <a:cubicBezTo>
                  <a:pt x="460279" y="335106"/>
                  <a:pt x="463525" y="339374"/>
                  <a:pt x="464871" y="344431"/>
                </a:cubicBezTo>
                <a:cubicBezTo>
                  <a:pt x="466296" y="349489"/>
                  <a:pt x="465583" y="354784"/>
                  <a:pt x="462971" y="359289"/>
                </a:cubicBezTo>
                <a:lnTo>
                  <a:pt x="453233" y="376122"/>
                </a:lnTo>
                <a:cubicBezTo>
                  <a:pt x="449750" y="382129"/>
                  <a:pt x="443258" y="385922"/>
                  <a:pt x="436212" y="385922"/>
                </a:cubicBezTo>
                <a:cubicBezTo>
                  <a:pt x="432808" y="385922"/>
                  <a:pt x="429403" y="384974"/>
                  <a:pt x="426395" y="383235"/>
                </a:cubicBezTo>
                <a:lnTo>
                  <a:pt x="411511" y="374700"/>
                </a:lnTo>
                <a:cubicBezTo>
                  <a:pt x="402407" y="369405"/>
                  <a:pt x="398765" y="357787"/>
                  <a:pt x="403198" y="348225"/>
                </a:cubicBezTo>
                <a:cubicBezTo>
                  <a:pt x="405969" y="342456"/>
                  <a:pt x="408582" y="336529"/>
                  <a:pt x="411115" y="330759"/>
                </a:cubicBezTo>
                <a:cubicBezTo>
                  <a:pt x="414045" y="323805"/>
                  <a:pt x="420616" y="319379"/>
                  <a:pt x="427899" y="319379"/>
                </a:cubicBezTo>
                <a:close/>
                <a:moveTo>
                  <a:pt x="19624" y="215859"/>
                </a:moveTo>
                <a:lnTo>
                  <a:pt x="40990" y="215859"/>
                </a:lnTo>
                <a:cubicBezTo>
                  <a:pt x="46371" y="215859"/>
                  <a:pt x="51435" y="218072"/>
                  <a:pt x="54917" y="222024"/>
                </a:cubicBezTo>
                <a:cubicBezTo>
                  <a:pt x="58398" y="225897"/>
                  <a:pt x="59981" y="231193"/>
                  <a:pt x="59269" y="236489"/>
                </a:cubicBezTo>
                <a:cubicBezTo>
                  <a:pt x="58952" y="239097"/>
                  <a:pt x="58636" y="242101"/>
                  <a:pt x="58636" y="245104"/>
                </a:cubicBezTo>
                <a:cubicBezTo>
                  <a:pt x="58636" y="248187"/>
                  <a:pt x="58952" y="251348"/>
                  <a:pt x="59269" y="253719"/>
                </a:cubicBezTo>
                <a:cubicBezTo>
                  <a:pt x="59981" y="259094"/>
                  <a:pt x="58398" y="264390"/>
                  <a:pt x="54996" y="268263"/>
                </a:cubicBezTo>
                <a:cubicBezTo>
                  <a:pt x="51514" y="272136"/>
                  <a:pt x="46450" y="274428"/>
                  <a:pt x="41069" y="274428"/>
                </a:cubicBezTo>
                <a:lnTo>
                  <a:pt x="19624" y="274428"/>
                </a:lnTo>
                <a:cubicBezTo>
                  <a:pt x="8783" y="274428"/>
                  <a:pt x="0" y="265576"/>
                  <a:pt x="0" y="254826"/>
                </a:cubicBezTo>
                <a:lnTo>
                  <a:pt x="0" y="235461"/>
                </a:lnTo>
                <a:cubicBezTo>
                  <a:pt x="0" y="224633"/>
                  <a:pt x="8783" y="215859"/>
                  <a:pt x="19624" y="215859"/>
                </a:cubicBezTo>
                <a:close/>
                <a:moveTo>
                  <a:pt x="450011" y="215789"/>
                </a:moveTo>
                <a:lnTo>
                  <a:pt x="471373" y="215789"/>
                </a:lnTo>
                <a:cubicBezTo>
                  <a:pt x="482133" y="215789"/>
                  <a:pt x="490994" y="224640"/>
                  <a:pt x="490994" y="235467"/>
                </a:cubicBezTo>
                <a:lnTo>
                  <a:pt x="490994" y="254830"/>
                </a:lnTo>
                <a:cubicBezTo>
                  <a:pt x="490994" y="265578"/>
                  <a:pt x="482133" y="274429"/>
                  <a:pt x="471373" y="274429"/>
                </a:cubicBezTo>
                <a:lnTo>
                  <a:pt x="449931" y="274429"/>
                </a:lnTo>
                <a:cubicBezTo>
                  <a:pt x="444472" y="274429"/>
                  <a:pt x="439409" y="272137"/>
                  <a:pt x="436007" y="268265"/>
                </a:cubicBezTo>
                <a:cubicBezTo>
                  <a:pt x="432525" y="264313"/>
                  <a:pt x="430943" y="259018"/>
                  <a:pt x="431655" y="253723"/>
                </a:cubicBezTo>
                <a:cubicBezTo>
                  <a:pt x="431972" y="251352"/>
                  <a:pt x="432367" y="248191"/>
                  <a:pt x="432367" y="245109"/>
                </a:cubicBezTo>
                <a:cubicBezTo>
                  <a:pt x="432367" y="242106"/>
                  <a:pt x="431972" y="239024"/>
                  <a:pt x="431655" y="236495"/>
                </a:cubicBezTo>
                <a:cubicBezTo>
                  <a:pt x="431022" y="231200"/>
                  <a:pt x="432604" y="225905"/>
                  <a:pt x="436007" y="221953"/>
                </a:cubicBezTo>
                <a:cubicBezTo>
                  <a:pt x="439488" y="218081"/>
                  <a:pt x="444551" y="215789"/>
                  <a:pt x="450011" y="215789"/>
                </a:cubicBezTo>
                <a:close/>
                <a:moveTo>
                  <a:pt x="245501" y="133735"/>
                </a:moveTo>
                <a:cubicBezTo>
                  <a:pt x="185810" y="133735"/>
                  <a:pt x="137281" y="182198"/>
                  <a:pt x="137281" y="241809"/>
                </a:cubicBezTo>
                <a:cubicBezTo>
                  <a:pt x="137281" y="269717"/>
                  <a:pt x="153905" y="303159"/>
                  <a:pt x="171639" y="338656"/>
                </a:cubicBezTo>
                <a:cubicBezTo>
                  <a:pt x="185572" y="366564"/>
                  <a:pt x="199901" y="395342"/>
                  <a:pt x="208372" y="425858"/>
                </a:cubicBezTo>
                <a:cubicBezTo>
                  <a:pt x="208768" y="427123"/>
                  <a:pt x="210430" y="428388"/>
                  <a:pt x="211459" y="428388"/>
                </a:cubicBezTo>
                <a:lnTo>
                  <a:pt x="279305" y="428388"/>
                </a:lnTo>
                <a:cubicBezTo>
                  <a:pt x="280255" y="428388"/>
                  <a:pt x="281997" y="427123"/>
                  <a:pt x="282313" y="425858"/>
                </a:cubicBezTo>
                <a:cubicBezTo>
                  <a:pt x="290863" y="394314"/>
                  <a:pt x="305588" y="364983"/>
                  <a:pt x="319838" y="336759"/>
                </a:cubicBezTo>
                <a:lnTo>
                  <a:pt x="319918" y="336601"/>
                </a:lnTo>
                <a:cubicBezTo>
                  <a:pt x="337255" y="301973"/>
                  <a:pt x="353722" y="269321"/>
                  <a:pt x="353722" y="241809"/>
                </a:cubicBezTo>
                <a:cubicBezTo>
                  <a:pt x="353722" y="182198"/>
                  <a:pt x="305113" y="133735"/>
                  <a:pt x="245501" y="133735"/>
                </a:cubicBezTo>
                <a:close/>
                <a:moveTo>
                  <a:pt x="436205" y="104366"/>
                </a:moveTo>
                <a:cubicBezTo>
                  <a:pt x="443250" y="104366"/>
                  <a:pt x="449741" y="108160"/>
                  <a:pt x="453224" y="114168"/>
                </a:cubicBezTo>
                <a:lnTo>
                  <a:pt x="462960" y="131006"/>
                </a:lnTo>
                <a:cubicBezTo>
                  <a:pt x="468343" y="140334"/>
                  <a:pt x="465098" y="152428"/>
                  <a:pt x="455757" y="157804"/>
                </a:cubicBezTo>
                <a:lnTo>
                  <a:pt x="437788" y="168159"/>
                </a:lnTo>
                <a:cubicBezTo>
                  <a:pt x="434859" y="169819"/>
                  <a:pt x="431535" y="170768"/>
                  <a:pt x="428289" y="170768"/>
                </a:cubicBezTo>
                <a:cubicBezTo>
                  <a:pt x="421165" y="170768"/>
                  <a:pt x="414674" y="166737"/>
                  <a:pt x="411349" y="160254"/>
                </a:cubicBezTo>
                <a:cubicBezTo>
                  <a:pt x="408579" y="154879"/>
                  <a:pt x="405413" y="149504"/>
                  <a:pt x="402009" y="144365"/>
                </a:cubicBezTo>
                <a:cubicBezTo>
                  <a:pt x="399080" y="139780"/>
                  <a:pt x="398130" y="134484"/>
                  <a:pt x="399317" y="129346"/>
                </a:cubicBezTo>
                <a:cubicBezTo>
                  <a:pt x="400505" y="124366"/>
                  <a:pt x="403671" y="120097"/>
                  <a:pt x="408262" y="117488"/>
                </a:cubicBezTo>
                <a:lnTo>
                  <a:pt x="426389" y="107054"/>
                </a:lnTo>
                <a:cubicBezTo>
                  <a:pt x="429397" y="105315"/>
                  <a:pt x="432801" y="104366"/>
                  <a:pt x="436205" y="104366"/>
                </a:cubicBezTo>
                <a:close/>
                <a:moveTo>
                  <a:pt x="54676" y="104366"/>
                </a:moveTo>
                <a:cubicBezTo>
                  <a:pt x="58162" y="104366"/>
                  <a:pt x="61569" y="105315"/>
                  <a:pt x="64501" y="107054"/>
                </a:cubicBezTo>
                <a:lnTo>
                  <a:pt x="82644" y="117488"/>
                </a:lnTo>
                <a:cubicBezTo>
                  <a:pt x="87239" y="120097"/>
                  <a:pt x="90408" y="124366"/>
                  <a:pt x="91596" y="129346"/>
                </a:cubicBezTo>
                <a:cubicBezTo>
                  <a:pt x="92864" y="134484"/>
                  <a:pt x="91913" y="139780"/>
                  <a:pt x="88903" y="144365"/>
                </a:cubicBezTo>
                <a:cubicBezTo>
                  <a:pt x="85575" y="149504"/>
                  <a:pt x="82406" y="154879"/>
                  <a:pt x="79633" y="160254"/>
                </a:cubicBezTo>
                <a:cubicBezTo>
                  <a:pt x="76305" y="166737"/>
                  <a:pt x="69809" y="170768"/>
                  <a:pt x="62678" y="170768"/>
                </a:cubicBezTo>
                <a:cubicBezTo>
                  <a:pt x="59430" y="170768"/>
                  <a:pt x="56102" y="169819"/>
                  <a:pt x="53171" y="168159"/>
                </a:cubicBezTo>
                <a:lnTo>
                  <a:pt x="35186" y="157804"/>
                </a:lnTo>
                <a:cubicBezTo>
                  <a:pt x="25758" y="152428"/>
                  <a:pt x="22510" y="140334"/>
                  <a:pt x="27977" y="131006"/>
                </a:cubicBezTo>
                <a:lnTo>
                  <a:pt x="37642" y="114168"/>
                </a:lnTo>
                <a:cubicBezTo>
                  <a:pt x="41128" y="108160"/>
                  <a:pt x="47704" y="104366"/>
                  <a:pt x="54676" y="104366"/>
                </a:cubicBezTo>
                <a:close/>
                <a:moveTo>
                  <a:pt x="245501" y="75152"/>
                </a:moveTo>
                <a:cubicBezTo>
                  <a:pt x="337493" y="75152"/>
                  <a:pt x="412384" y="149942"/>
                  <a:pt x="412384" y="241809"/>
                </a:cubicBezTo>
                <a:cubicBezTo>
                  <a:pt x="412384" y="283236"/>
                  <a:pt x="391959" y="323793"/>
                  <a:pt x="372247" y="363006"/>
                </a:cubicBezTo>
                <a:cubicBezTo>
                  <a:pt x="354909" y="397634"/>
                  <a:pt x="336859" y="433448"/>
                  <a:pt x="334168" y="468155"/>
                </a:cubicBezTo>
                <a:cubicBezTo>
                  <a:pt x="333297" y="478749"/>
                  <a:pt x="324509" y="486971"/>
                  <a:pt x="314138" y="486971"/>
                </a:cubicBezTo>
                <a:lnTo>
                  <a:pt x="176864" y="486971"/>
                </a:lnTo>
                <a:cubicBezTo>
                  <a:pt x="166493" y="486971"/>
                  <a:pt x="157705" y="478749"/>
                  <a:pt x="156755" y="468155"/>
                </a:cubicBezTo>
                <a:cubicBezTo>
                  <a:pt x="153985" y="434792"/>
                  <a:pt x="137043" y="400797"/>
                  <a:pt x="119151" y="364825"/>
                </a:cubicBezTo>
                <a:cubicBezTo>
                  <a:pt x="99201" y="324821"/>
                  <a:pt x="78539" y="283473"/>
                  <a:pt x="78618" y="241809"/>
                </a:cubicBezTo>
                <a:cubicBezTo>
                  <a:pt x="78618" y="149942"/>
                  <a:pt x="153430" y="75152"/>
                  <a:pt x="245501" y="75152"/>
                </a:cubicBezTo>
                <a:close/>
                <a:moveTo>
                  <a:pt x="350001" y="25404"/>
                </a:moveTo>
                <a:cubicBezTo>
                  <a:pt x="353482" y="25404"/>
                  <a:pt x="356885" y="26273"/>
                  <a:pt x="359812" y="28012"/>
                </a:cubicBezTo>
                <a:lnTo>
                  <a:pt x="376587" y="37731"/>
                </a:lnTo>
                <a:cubicBezTo>
                  <a:pt x="386003" y="43104"/>
                  <a:pt x="389168" y="55116"/>
                  <a:pt x="383787" y="64519"/>
                </a:cubicBezTo>
                <a:lnTo>
                  <a:pt x="373343" y="82536"/>
                </a:lnTo>
                <a:cubicBezTo>
                  <a:pt x="369940" y="88462"/>
                  <a:pt x="363848" y="92018"/>
                  <a:pt x="357043" y="92018"/>
                </a:cubicBezTo>
                <a:cubicBezTo>
                  <a:pt x="353324" y="92018"/>
                  <a:pt x="349684" y="90912"/>
                  <a:pt x="346440" y="88857"/>
                </a:cubicBezTo>
                <a:cubicBezTo>
                  <a:pt x="341297" y="85459"/>
                  <a:pt x="335916" y="82378"/>
                  <a:pt x="330536" y="79533"/>
                </a:cubicBezTo>
                <a:cubicBezTo>
                  <a:pt x="325788" y="77083"/>
                  <a:pt x="322307" y="72974"/>
                  <a:pt x="320803" y="67917"/>
                </a:cubicBezTo>
                <a:cubicBezTo>
                  <a:pt x="319379" y="62939"/>
                  <a:pt x="320012" y="57723"/>
                  <a:pt x="322623" y="53219"/>
                </a:cubicBezTo>
                <a:lnTo>
                  <a:pt x="332989" y="35202"/>
                </a:lnTo>
                <a:cubicBezTo>
                  <a:pt x="336549" y="29197"/>
                  <a:pt x="343038" y="25404"/>
                  <a:pt x="350001" y="25404"/>
                </a:cubicBezTo>
                <a:close/>
                <a:moveTo>
                  <a:pt x="140881" y="25404"/>
                </a:moveTo>
                <a:cubicBezTo>
                  <a:pt x="147931" y="25404"/>
                  <a:pt x="154426" y="29197"/>
                  <a:pt x="157911" y="35202"/>
                </a:cubicBezTo>
                <a:lnTo>
                  <a:pt x="168367" y="53219"/>
                </a:lnTo>
                <a:cubicBezTo>
                  <a:pt x="170981" y="57723"/>
                  <a:pt x="171615" y="62939"/>
                  <a:pt x="170189" y="67917"/>
                </a:cubicBezTo>
                <a:cubicBezTo>
                  <a:pt x="168684" y="72974"/>
                  <a:pt x="165199" y="77083"/>
                  <a:pt x="160367" y="79533"/>
                </a:cubicBezTo>
                <a:cubicBezTo>
                  <a:pt x="154981" y="82378"/>
                  <a:pt x="149673" y="85459"/>
                  <a:pt x="144446" y="88857"/>
                </a:cubicBezTo>
                <a:cubicBezTo>
                  <a:pt x="141198" y="90912"/>
                  <a:pt x="137554" y="92018"/>
                  <a:pt x="133831" y="92018"/>
                </a:cubicBezTo>
                <a:cubicBezTo>
                  <a:pt x="127019" y="92018"/>
                  <a:pt x="120999" y="88541"/>
                  <a:pt x="117514" y="82615"/>
                </a:cubicBezTo>
                <a:lnTo>
                  <a:pt x="107058" y="64519"/>
                </a:lnTo>
                <a:cubicBezTo>
                  <a:pt x="104444" y="59936"/>
                  <a:pt x="103731" y="54641"/>
                  <a:pt x="105078" y="49584"/>
                </a:cubicBezTo>
                <a:cubicBezTo>
                  <a:pt x="106424" y="44527"/>
                  <a:pt x="109672" y="40339"/>
                  <a:pt x="114266" y="37731"/>
                </a:cubicBezTo>
                <a:lnTo>
                  <a:pt x="131059" y="28012"/>
                </a:lnTo>
                <a:cubicBezTo>
                  <a:pt x="134069" y="26273"/>
                  <a:pt x="137475" y="25404"/>
                  <a:pt x="140881" y="25404"/>
                </a:cubicBezTo>
                <a:close/>
                <a:moveTo>
                  <a:pt x="235768" y="0"/>
                </a:moveTo>
                <a:lnTo>
                  <a:pt x="255156" y="0"/>
                </a:lnTo>
                <a:cubicBezTo>
                  <a:pt x="265998" y="0"/>
                  <a:pt x="274782" y="8770"/>
                  <a:pt x="274782" y="19595"/>
                </a:cubicBezTo>
                <a:lnTo>
                  <a:pt x="274782" y="40927"/>
                </a:lnTo>
                <a:cubicBezTo>
                  <a:pt x="274782" y="51278"/>
                  <a:pt x="266789" y="59416"/>
                  <a:pt x="256581" y="59416"/>
                </a:cubicBezTo>
                <a:cubicBezTo>
                  <a:pt x="255710" y="59416"/>
                  <a:pt x="254919" y="59337"/>
                  <a:pt x="254127" y="59258"/>
                </a:cubicBezTo>
                <a:cubicBezTo>
                  <a:pt x="251516" y="58863"/>
                  <a:pt x="248509" y="58547"/>
                  <a:pt x="245502" y="58547"/>
                </a:cubicBezTo>
                <a:cubicBezTo>
                  <a:pt x="242415" y="58547"/>
                  <a:pt x="239408" y="58863"/>
                  <a:pt x="236876" y="59258"/>
                </a:cubicBezTo>
                <a:cubicBezTo>
                  <a:pt x="236005" y="59337"/>
                  <a:pt x="235214" y="59416"/>
                  <a:pt x="234422" y="59416"/>
                </a:cubicBezTo>
                <a:cubicBezTo>
                  <a:pt x="224135" y="59416"/>
                  <a:pt x="216142" y="51278"/>
                  <a:pt x="216142" y="40927"/>
                </a:cubicBezTo>
                <a:lnTo>
                  <a:pt x="216142" y="19595"/>
                </a:lnTo>
                <a:cubicBezTo>
                  <a:pt x="216142" y="8770"/>
                  <a:pt x="224926" y="0"/>
                  <a:pt x="2357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198E1F-405E-4636-AD9B-49CD00652786}"/>
              </a:ext>
            </a:extLst>
          </p:cNvPr>
          <p:cNvSpPr/>
          <p:nvPr/>
        </p:nvSpPr>
        <p:spPr>
          <a:xfrm>
            <a:off x="4560009" y="1580732"/>
            <a:ext cx="3150786" cy="4191836"/>
          </a:xfrm>
          <a:prstGeom prst="rect">
            <a:avLst/>
          </a:prstGeom>
          <a:noFill/>
          <a:ln w="57150">
            <a:solidFill>
              <a:srgbClr val="7E0C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AAD00C0-B4F8-4282-BCFC-AC7E6778BE5D}"/>
              </a:ext>
            </a:extLst>
          </p:cNvPr>
          <p:cNvGrpSpPr/>
          <p:nvPr/>
        </p:nvGrpSpPr>
        <p:grpSpPr>
          <a:xfrm>
            <a:off x="5306727" y="3048925"/>
            <a:ext cx="1657350" cy="78394"/>
            <a:chOff x="1721420" y="2967038"/>
            <a:chExt cx="1657350" cy="78394"/>
          </a:xfrm>
          <a:solidFill>
            <a:srgbClr val="7E0C6E"/>
          </a:solidFill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89FD8F-1F33-4E71-A8B0-9D2E20A6627B}"/>
                </a:ext>
              </a:extLst>
            </p:cNvPr>
            <p:cNvCxnSpPr/>
            <p:nvPr/>
          </p:nvCxnSpPr>
          <p:spPr>
            <a:xfrm>
              <a:off x="1721420" y="2971800"/>
              <a:ext cx="1657350" cy="0"/>
            </a:xfrm>
            <a:prstGeom prst="line">
              <a:avLst/>
            </a:prstGeom>
            <a:grpFill/>
            <a:ln>
              <a:solidFill>
                <a:srgbClr val="7E0C6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B581121B-C839-41F2-8571-2CF599211AB9}"/>
                </a:ext>
              </a:extLst>
            </p:cNvPr>
            <p:cNvSpPr/>
            <p:nvPr/>
          </p:nvSpPr>
          <p:spPr>
            <a:xfrm flipV="1">
              <a:off x="2504627" y="2967038"/>
              <a:ext cx="90936" cy="783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8471816F-0D10-4190-BC3A-1FECA6C18F52}"/>
              </a:ext>
            </a:extLst>
          </p:cNvPr>
          <p:cNvSpPr/>
          <p:nvPr/>
        </p:nvSpPr>
        <p:spPr>
          <a:xfrm>
            <a:off x="5675601" y="1924986"/>
            <a:ext cx="919602" cy="919602"/>
          </a:xfrm>
          <a:prstGeom prst="ellipse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30">
            <a:extLst>
              <a:ext uri="{FF2B5EF4-FFF2-40B4-BE49-F238E27FC236}">
                <a16:creationId xmlns:a16="http://schemas.microsoft.com/office/drawing/2014/main" id="{2B0EAC32-3D4C-4B32-AEA5-A14E9EF05D12}"/>
              </a:ext>
            </a:extLst>
          </p:cNvPr>
          <p:cNvSpPr/>
          <p:nvPr/>
        </p:nvSpPr>
        <p:spPr>
          <a:xfrm>
            <a:off x="5889486" y="2148685"/>
            <a:ext cx="491832" cy="472204"/>
          </a:xfrm>
          <a:custGeom>
            <a:avLst/>
            <a:gdLst>
              <a:gd name="connsiteX0" fmla="*/ 332088 w 578320"/>
              <a:gd name="connsiteY0" fmla="*/ 387618 h 555241"/>
              <a:gd name="connsiteX1" fmla="*/ 346836 w 578320"/>
              <a:gd name="connsiteY1" fmla="*/ 451167 h 555241"/>
              <a:gd name="connsiteX2" fmla="*/ 397530 w 578320"/>
              <a:gd name="connsiteY2" fmla="*/ 502744 h 555241"/>
              <a:gd name="connsiteX3" fmla="*/ 344992 w 578320"/>
              <a:gd name="connsiteY3" fmla="*/ 555241 h 555241"/>
              <a:gd name="connsiteX4" fmla="*/ 293376 w 578320"/>
              <a:gd name="connsiteY4" fmla="*/ 502744 h 555241"/>
              <a:gd name="connsiteX5" fmla="*/ 321028 w 578320"/>
              <a:gd name="connsiteY5" fmla="*/ 456693 h 555241"/>
              <a:gd name="connsiteX6" fmla="*/ 306280 w 578320"/>
              <a:gd name="connsiteY6" fmla="*/ 393144 h 555241"/>
              <a:gd name="connsiteX7" fmla="*/ 332088 w 578320"/>
              <a:gd name="connsiteY7" fmla="*/ 387618 h 555241"/>
              <a:gd name="connsiteX8" fmla="*/ 176153 w 578320"/>
              <a:gd name="connsiteY8" fmla="*/ 300182 h 555241"/>
              <a:gd name="connsiteX9" fmla="*/ 185376 w 578320"/>
              <a:gd name="connsiteY9" fmla="*/ 325037 h 555241"/>
              <a:gd name="connsiteX10" fmla="*/ 104216 w 578320"/>
              <a:gd name="connsiteY10" fmla="*/ 352654 h 555241"/>
              <a:gd name="connsiteX11" fmla="*/ 104216 w 578320"/>
              <a:gd name="connsiteY11" fmla="*/ 355415 h 555241"/>
              <a:gd name="connsiteX12" fmla="*/ 52569 w 578320"/>
              <a:gd name="connsiteY12" fmla="*/ 407887 h 555241"/>
              <a:gd name="connsiteX13" fmla="*/ 0 w 578320"/>
              <a:gd name="connsiteY13" fmla="*/ 355415 h 555241"/>
              <a:gd name="connsiteX14" fmla="*/ 52569 w 578320"/>
              <a:gd name="connsiteY14" fmla="*/ 303864 h 555241"/>
              <a:gd name="connsiteX15" fmla="*/ 95916 w 578320"/>
              <a:gd name="connsiteY15" fmla="*/ 327799 h 555241"/>
              <a:gd name="connsiteX16" fmla="*/ 525741 w 578320"/>
              <a:gd name="connsiteY16" fmla="*/ 245886 h 555241"/>
              <a:gd name="connsiteX17" fmla="*/ 578320 w 578320"/>
              <a:gd name="connsiteY17" fmla="*/ 298349 h 555241"/>
              <a:gd name="connsiteX18" fmla="*/ 525741 w 578320"/>
              <a:gd name="connsiteY18" fmla="*/ 349892 h 555241"/>
              <a:gd name="connsiteX19" fmla="*/ 474085 w 578320"/>
              <a:gd name="connsiteY19" fmla="*/ 306633 h 555241"/>
              <a:gd name="connsiteX20" fmla="*/ 409514 w 578320"/>
              <a:gd name="connsiteY20" fmla="*/ 300190 h 555241"/>
              <a:gd name="connsiteX21" fmla="*/ 412281 w 578320"/>
              <a:gd name="connsiteY21" fmla="*/ 275339 h 555241"/>
              <a:gd name="connsiteX22" fmla="*/ 412281 w 578320"/>
              <a:gd name="connsiteY22" fmla="*/ 273498 h 555241"/>
              <a:gd name="connsiteX23" fmla="*/ 476852 w 578320"/>
              <a:gd name="connsiteY23" fmla="*/ 279941 h 555241"/>
              <a:gd name="connsiteX24" fmla="*/ 525741 w 578320"/>
              <a:gd name="connsiteY24" fmla="*/ 245886 h 555241"/>
              <a:gd name="connsiteX25" fmla="*/ 293302 w 578320"/>
              <a:gd name="connsiteY25" fmla="*/ 185968 h 555241"/>
              <a:gd name="connsiteX26" fmla="*/ 382735 w 578320"/>
              <a:gd name="connsiteY26" fmla="*/ 275328 h 555241"/>
              <a:gd name="connsiteX27" fmla="*/ 293302 w 578320"/>
              <a:gd name="connsiteY27" fmla="*/ 364688 h 555241"/>
              <a:gd name="connsiteX28" fmla="*/ 203869 w 578320"/>
              <a:gd name="connsiteY28" fmla="*/ 275328 h 555241"/>
              <a:gd name="connsiteX29" fmla="*/ 293302 w 578320"/>
              <a:gd name="connsiteY29" fmla="*/ 185968 h 555241"/>
              <a:gd name="connsiteX30" fmla="*/ 135586 w 578320"/>
              <a:gd name="connsiteY30" fmla="*/ 74565 h 555241"/>
              <a:gd name="connsiteX31" fmla="*/ 187252 w 578320"/>
              <a:gd name="connsiteY31" fmla="*/ 126109 h 555241"/>
              <a:gd name="connsiteX32" fmla="*/ 180794 w 578320"/>
              <a:gd name="connsiteY32" fmla="*/ 150961 h 555241"/>
              <a:gd name="connsiteX33" fmla="*/ 215853 w 578320"/>
              <a:gd name="connsiteY33" fmla="*/ 185017 h 555241"/>
              <a:gd name="connsiteX34" fmla="*/ 198324 w 578320"/>
              <a:gd name="connsiteY34" fmla="*/ 203426 h 555241"/>
              <a:gd name="connsiteX35" fmla="*/ 163265 w 578320"/>
              <a:gd name="connsiteY35" fmla="*/ 170290 h 555241"/>
              <a:gd name="connsiteX36" fmla="*/ 135586 w 578320"/>
              <a:gd name="connsiteY36" fmla="*/ 178574 h 555241"/>
              <a:gd name="connsiteX37" fmla="*/ 82998 w 578320"/>
              <a:gd name="connsiteY37" fmla="*/ 126109 h 555241"/>
              <a:gd name="connsiteX38" fmla="*/ 135586 w 578320"/>
              <a:gd name="connsiteY38" fmla="*/ 74565 h 555241"/>
              <a:gd name="connsiteX39" fmla="*/ 426183 w 578320"/>
              <a:gd name="connsiteY39" fmla="*/ 0 h 555241"/>
              <a:gd name="connsiteX40" fmla="*/ 477865 w 578320"/>
              <a:gd name="connsiteY40" fmla="*/ 52491 h 555241"/>
              <a:gd name="connsiteX41" fmla="*/ 426183 w 578320"/>
              <a:gd name="connsiteY41" fmla="*/ 104060 h 555241"/>
              <a:gd name="connsiteX42" fmla="*/ 411416 w 578320"/>
              <a:gd name="connsiteY42" fmla="*/ 102219 h 555241"/>
              <a:gd name="connsiteX43" fmla="*/ 364349 w 578320"/>
              <a:gd name="connsiteY43" fmla="*/ 180494 h 555241"/>
              <a:gd name="connsiteX44" fmla="*/ 342199 w 578320"/>
              <a:gd name="connsiteY44" fmla="*/ 166681 h 555241"/>
              <a:gd name="connsiteX45" fmla="*/ 389267 w 578320"/>
              <a:gd name="connsiteY45" fmla="*/ 88405 h 555241"/>
              <a:gd name="connsiteX46" fmla="*/ 373578 w 578320"/>
              <a:gd name="connsiteY46" fmla="*/ 52491 h 555241"/>
              <a:gd name="connsiteX47" fmla="*/ 426183 w 578320"/>
              <a:gd name="connsiteY47" fmla="*/ 0 h 55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8320" h="555241">
                <a:moveTo>
                  <a:pt x="332088" y="387618"/>
                </a:moveTo>
                <a:lnTo>
                  <a:pt x="346836" y="451167"/>
                </a:lnTo>
                <a:cubicBezTo>
                  <a:pt x="374487" y="452088"/>
                  <a:pt x="397530" y="474193"/>
                  <a:pt x="397530" y="502744"/>
                </a:cubicBezTo>
                <a:cubicBezTo>
                  <a:pt x="397530" y="531295"/>
                  <a:pt x="373565" y="555241"/>
                  <a:pt x="344992" y="555241"/>
                </a:cubicBezTo>
                <a:cubicBezTo>
                  <a:pt x="316419" y="555241"/>
                  <a:pt x="293376" y="531295"/>
                  <a:pt x="293376" y="502744"/>
                </a:cubicBezTo>
                <a:cubicBezTo>
                  <a:pt x="293376" y="482482"/>
                  <a:pt x="304437" y="465903"/>
                  <a:pt x="321028" y="456693"/>
                </a:cubicBezTo>
                <a:lnTo>
                  <a:pt x="306280" y="393144"/>
                </a:lnTo>
                <a:cubicBezTo>
                  <a:pt x="315497" y="392223"/>
                  <a:pt x="323793" y="390381"/>
                  <a:pt x="332088" y="387618"/>
                </a:cubicBezTo>
                <a:close/>
                <a:moveTo>
                  <a:pt x="176153" y="300182"/>
                </a:moveTo>
                <a:cubicBezTo>
                  <a:pt x="177998" y="309388"/>
                  <a:pt x="181687" y="317673"/>
                  <a:pt x="185376" y="325037"/>
                </a:cubicBezTo>
                <a:lnTo>
                  <a:pt x="104216" y="352654"/>
                </a:lnTo>
                <a:cubicBezTo>
                  <a:pt x="104216" y="353574"/>
                  <a:pt x="104216" y="354495"/>
                  <a:pt x="104216" y="355415"/>
                </a:cubicBezTo>
                <a:cubicBezTo>
                  <a:pt x="104216" y="384873"/>
                  <a:pt x="81160" y="407887"/>
                  <a:pt x="52569" y="407887"/>
                </a:cubicBezTo>
                <a:cubicBezTo>
                  <a:pt x="23057" y="407887"/>
                  <a:pt x="0" y="384873"/>
                  <a:pt x="0" y="355415"/>
                </a:cubicBezTo>
                <a:cubicBezTo>
                  <a:pt x="0" y="326878"/>
                  <a:pt x="23057" y="303864"/>
                  <a:pt x="52569" y="303864"/>
                </a:cubicBezTo>
                <a:cubicBezTo>
                  <a:pt x="70092" y="303864"/>
                  <a:pt x="86693" y="313070"/>
                  <a:pt x="95916" y="327799"/>
                </a:cubicBezTo>
                <a:close/>
                <a:moveTo>
                  <a:pt x="525741" y="245886"/>
                </a:moveTo>
                <a:cubicBezTo>
                  <a:pt x="554337" y="245886"/>
                  <a:pt x="578320" y="269817"/>
                  <a:pt x="578320" y="298349"/>
                </a:cubicBezTo>
                <a:cubicBezTo>
                  <a:pt x="578320" y="326882"/>
                  <a:pt x="554337" y="349892"/>
                  <a:pt x="525741" y="349892"/>
                </a:cubicBezTo>
                <a:cubicBezTo>
                  <a:pt x="499913" y="349892"/>
                  <a:pt x="478697" y="331484"/>
                  <a:pt x="474085" y="306633"/>
                </a:cubicBezTo>
                <a:lnTo>
                  <a:pt x="409514" y="300190"/>
                </a:lnTo>
                <a:cubicBezTo>
                  <a:pt x="411359" y="291906"/>
                  <a:pt x="412281" y="283623"/>
                  <a:pt x="412281" y="275339"/>
                </a:cubicBezTo>
                <a:cubicBezTo>
                  <a:pt x="412281" y="274419"/>
                  <a:pt x="412281" y="274419"/>
                  <a:pt x="412281" y="273498"/>
                </a:cubicBezTo>
                <a:lnTo>
                  <a:pt x="476852" y="279941"/>
                </a:lnTo>
                <a:cubicBezTo>
                  <a:pt x="484231" y="260613"/>
                  <a:pt x="503603" y="245886"/>
                  <a:pt x="525741" y="245886"/>
                </a:cubicBezTo>
                <a:close/>
                <a:moveTo>
                  <a:pt x="293302" y="185968"/>
                </a:moveTo>
                <a:cubicBezTo>
                  <a:pt x="342694" y="185968"/>
                  <a:pt x="382735" y="225976"/>
                  <a:pt x="382735" y="275328"/>
                </a:cubicBezTo>
                <a:cubicBezTo>
                  <a:pt x="382735" y="324680"/>
                  <a:pt x="342694" y="364688"/>
                  <a:pt x="293302" y="364688"/>
                </a:cubicBezTo>
                <a:cubicBezTo>
                  <a:pt x="243910" y="364688"/>
                  <a:pt x="203869" y="324680"/>
                  <a:pt x="203869" y="275328"/>
                </a:cubicBezTo>
                <a:cubicBezTo>
                  <a:pt x="203869" y="225976"/>
                  <a:pt x="243910" y="185968"/>
                  <a:pt x="293302" y="185968"/>
                </a:cubicBezTo>
                <a:close/>
                <a:moveTo>
                  <a:pt x="135586" y="74565"/>
                </a:moveTo>
                <a:cubicBezTo>
                  <a:pt x="164187" y="74565"/>
                  <a:pt x="187252" y="97576"/>
                  <a:pt x="187252" y="126109"/>
                </a:cubicBezTo>
                <a:cubicBezTo>
                  <a:pt x="187252" y="135314"/>
                  <a:pt x="185407" y="143598"/>
                  <a:pt x="180794" y="150961"/>
                </a:cubicBezTo>
                <a:lnTo>
                  <a:pt x="215853" y="185017"/>
                </a:lnTo>
                <a:cubicBezTo>
                  <a:pt x="209395" y="190540"/>
                  <a:pt x="202937" y="196983"/>
                  <a:pt x="198324" y="203426"/>
                </a:cubicBezTo>
                <a:lnTo>
                  <a:pt x="163265" y="170290"/>
                </a:lnTo>
                <a:cubicBezTo>
                  <a:pt x="154961" y="175813"/>
                  <a:pt x="145735" y="178574"/>
                  <a:pt x="135586" y="178574"/>
                </a:cubicBezTo>
                <a:cubicBezTo>
                  <a:pt x="106986" y="178574"/>
                  <a:pt x="82998" y="155563"/>
                  <a:pt x="82998" y="126109"/>
                </a:cubicBezTo>
                <a:cubicBezTo>
                  <a:pt x="82998" y="97576"/>
                  <a:pt x="106986" y="74565"/>
                  <a:pt x="135586" y="74565"/>
                </a:cubicBezTo>
                <a:close/>
                <a:moveTo>
                  <a:pt x="426183" y="0"/>
                </a:moveTo>
                <a:cubicBezTo>
                  <a:pt x="454793" y="0"/>
                  <a:pt x="477865" y="23022"/>
                  <a:pt x="477865" y="52491"/>
                </a:cubicBezTo>
                <a:cubicBezTo>
                  <a:pt x="477865" y="81038"/>
                  <a:pt x="454793" y="104060"/>
                  <a:pt x="426183" y="104060"/>
                </a:cubicBezTo>
                <a:cubicBezTo>
                  <a:pt x="420645" y="104060"/>
                  <a:pt x="416031" y="103139"/>
                  <a:pt x="411416" y="102219"/>
                </a:cubicBezTo>
                <a:lnTo>
                  <a:pt x="364349" y="180494"/>
                </a:lnTo>
                <a:cubicBezTo>
                  <a:pt x="357888" y="174969"/>
                  <a:pt x="350505" y="170364"/>
                  <a:pt x="342199" y="166681"/>
                </a:cubicBezTo>
                <a:lnTo>
                  <a:pt x="389267" y="88405"/>
                </a:lnTo>
                <a:cubicBezTo>
                  <a:pt x="379115" y="79196"/>
                  <a:pt x="373578" y="66304"/>
                  <a:pt x="373578" y="52491"/>
                </a:cubicBezTo>
                <a:cubicBezTo>
                  <a:pt x="373578" y="23022"/>
                  <a:pt x="396650" y="0"/>
                  <a:pt x="426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DEF07B8-452C-409E-B317-9B8751F6B086}"/>
              </a:ext>
            </a:extLst>
          </p:cNvPr>
          <p:cNvSpPr/>
          <p:nvPr/>
        </p:nvSpPr>
        <p:spPr>
          <a:xfrm>
            <a:off x="1309568" y="3171532"/>
            <a:ext cx="2571990" cy="205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5334AB5-1245-46CD-A879-277489F5DB68}"/>
              </a:ext>
            </a:extLst>
          </p:cNvPr>
          <p:cNvSpPr/>
          <p:nvPr/>
        </p:nvSpPr>
        <p:spPr>
          <a:xfrm>
            <a:off x="4894875" y="3190157"/>
            <a:ext cx="2571990" cy="205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E9FAC6-3685-4146-85E3-623DA9CC6EA6}"/>
              </a:ext>
            </a:extLst>
          </p:cNvPr>
          <p:cNvSpPr/>
          <p:nvPr/>
        </p:nvSpPr>
        <p:spPr>
          <a:xfrm>
            <a:off x="8434714" y="3254477"/>
            <a:ext cx="2571990" cy="205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9" name="标题 2">
            <a:extLst>
              <a:ext uri="{FF2B5EF4-FFF2-40B4-BE49-F238E27FC236}">
                <a16:creationId xmlns:a16="http://schemas.microsoft.com/office/drawing/2014/main" id="{460C49EC-57DA-447B-B363-C8AC7892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/>
          <a:lstStyle/>
          <a:p>
            <a:r>
              <a:rPr lang="zh-CN" altLang="en-US" dirty="0"/>
              <a:t>三段内容</a:t>
            </a:r>
          </a:p>
        </p:txBody>
      </p:sp>
    </p:spTree>
    <p:extLst>
      <p:ext uri="{BB962C8B-B14F-4D97-AF65-F5344CB8AC3E}">
        <p14:creationId xmlns:p14="http://schemas.microsoft.com/office/powerpoint/2010/main" val="402723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68F3E360-EC55-4FC0-863A-C7E2710EC520}"/>
              </a:ext>
            </a:extLst>
          </p:cNvPr>
          <p:cNvGrpSpPr/>
          <p:nvPr/>
        </p:nvGrpSpPr>
        <p:grpSpPr>
          <a:xfrm>
            <a:off x="5091088" y="2237742"/>
            <a:ext cx="2048326" cy="2119826"/>
            <a:chOff x="5071837" y="2584251"/>
            <a:chExt cx="2048326" cy="2119826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5436F54-E993-4A3C-B258-B4DF6E73AFB1}"/>
                </a:ext>
              </a:extLst>
            </p:cNvPr>
            <p:cNvCxnSpPr>
              <a:cxnSpLocks/>
              <a:stCxn id="52" idx="3"/>
              <a:endCxn id="54" idx="7"/>
            </p:cNvCxnSpPr>
            <p:nvPr/>
          </p:nvCxnSpPr>
          <p:spPr>
            <a:xfrm>
              <a:off x="5071837" y="2609607"/>
              <a:ext cx="2048326" cy="2069115"/>
            </a:xfrm>
            <a:prstGeom prst="line">
              <a:avLst/>
            </a:prstGeom>
            <a:ln w="57150">
              <a:solidFill>
                <a:srgbClr val="7E0C6E">
                  <a:alpha val="4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3AD7D28-00D8-4165-820C-D5D05CD9A61E}"/>
                </a:ext>
              </a:extLst>
            </p:cNvPr>
            <p:cNvCxnSpPr>
              <a:cxnSpLocks/>
              <a:stCxn id="55" idx="1"/>
              <a:endCxn id="53" idx="5"/>
            </p:cNvCxnSpPr>
            <p:nvPr/>
          </p:nvCxnSpPr>
          <p:spPr>
            <a:xfrm flipV="1">
              <a:off x="5097193" y="2584251"/>
              <a:ext cx="1997613" cy="2119826"/>
            </a:xfrm>
            <a:prstGeom prst="line">
              <a:avLst/>
            </a:prstGeom>
            <a:ln w="57150">
              <a:solidFill>
                <a:srgbClr val="7E0C6E">
                  <a:alpha val="4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1F8E70B-4E9C-40CB-B01D-8C3D8635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/>
          <a:lstStyle/>
          <a:p>
            <a:r>
              <a:rPr lang="zh-CN" altLang="en-US" dirty="0"/>
              <a:t>多段内容</a:t>
            </a: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8A750AA-01F6-4864-95DC-19F9A83274CE}"/>
              </a:ext>
            </a:extLst>
          </p:cNvPr>
          <p:cNvSpPr/>
          <p:nvPr/>
        </p:nvSpPr>
        <p:spPr>
          <a:xfrm flipH="1">
            <a:off x="4387201" y="1559209"/>
            <a:ext cx="824655" cy="824657"/>
          </a:xfrm>
          <a:prstGeom prst="ellipse">
            <a:avLst/>
          </a:prstGeom>
          <a:gradFill>
            <a:gsLst>
              <a:gs pos="95000">
                <a:srgbClr val="7E0C6E">
                  <a:alpha val="54000"/>
                </a:srgbClr>
              </a:gs>
              <a:gs pos="0">
                <a:srgbClr val="7E0C6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92B26AA-73F8-4E16-81A8-78B0A27914A9}"/>
              </a:ext>
            </a:extLst>
          </p:cNvPr>
          <p:cNvSpPr/>
          <p:nvPr/>
        </p:nvSpPr>
        <p:spPr>
          <a:xfrm flipH="1">
            <a:off x="6993289" y="1533853"/>
            <a:ext cx="824655" cy="824657"/>
          </a:xfrm>
          <a:prstGeom prst="ellipse">
            <a:avLst/>
          </a:prstGeom>
          <a:gradFill>
            <a:gsLst>
              <a:gs pos="95000">
                <a:srgbClr val="7E0C6E">
                  <a:alpha val="54000"/>
                </a:srgbClr>
              </a:gs>
              <a:gs pos="0">
                <a:srgbClr val="7E0C6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B6D847FF-C690-42EF-8C44-D5484401167F}"/>
              </a:ext>
            </a:extLst>
          </p:cNvPr>
          <p:cNvSpPr/>
          <p:nvPr/>
        </p:nvSpPr>
        <p:spPr>
          <a:xfrm flipH="1">
            <a:off x="7018646" y="4211445"/>
            <a:ext cx="824655" cy="824657"/>
          </a:xfrm>
          <a:prstGeom prst="ellipse">
            <a:avLst/>
          </a:prstGeom>
          <a:gradFill>
            <a:gsLst>
              <a:gs pos="95000">
                <a:srgbClr val="7E0C6E">
                  <a:alpha val="54000"/>
                </a:srgbClr>
              </a:gs>
              <a:gs pos="0">
                <a:srgbClr val="7E0C6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7E1BA20-7598-4045-B53D-6479CBC506EC}"/>
              </a:ext>
            </a:extLst>
          </p:cNvPr>
          <p:cNvSpPr/>
          <p:nvPr/>
        </p:nvSpPr>
        <p:spPr>
          <a:xfrm flipH="1">
            <a:off x="4412557" y="4236800"/>
            <a:ext cx="824655" cy="824657"/>
          </a:xfrm>
          <a:prstGeom prst="ellipse">
            <a:avLst/>
          </a:prstGeom>
          <a:gradFill>
            <a:gsLst>
              <a:gs pos="95000">
                <a:srgbClr val="7E0C6E">
                  <a:alpha val="54000"/>
                </a:srgbClr>
              </a:gs>
              <a:gs pos="0">
                <a:srgbClr val="7E0C6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Oval 51">
            <a:extLst>
              <a:ext uri="{FF2B5EF4-FFF2-40B4-BE49-F238E27FC236}">
                <a16:creationId xmlns:a16="http://schemas.microsoft.com/office/drawing/2014/main" id="{598D3976-8979-4489-AE70-B649AE348040}"/>
              </a:ext>
            </a:extLst>
          </p:cNvPr>
          <p:cNvSpPr/>
          <p:nvPr/>
        </p:nvSpPr>
        <p:spPr>
          <a:xfrm>
            <a:off x="4547948" y="1804556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Oval 52">
            <a:extLst>
              <a:ext uri="{FF2B5EF4-FFF2-40B4-BE49-F238E27FC236}">
                <a16:creationId xmlns:a16="http://schemas.microsoft.com/office/drawing/2014/main" id="{C45AD3C0-E1A2-4F32-9258-09805271EE03}"/>
              </a:ext>
            </a:extLst>
          </p:cNvPr>
          <p:cNvSpPr/>
          <p:nvPr/>
        </p:nvSpPr>
        <p:spPr>
          <a:xfrm>
            <a:off x="4573304" y="4397928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8" name="Oval 54">
            <a:extLst>
              <a:ext uri="{FF2B5EF4-FFF2-40B4-BE49-F238E27FC236}">
                <a16:creationId xmlns:a16="http://schemas.microsoft.com/office/drawing/2014/main" id="{39843402-CE82-488F-99C6-387C66159F9E}"/>
              </a:ext>
            </a:extLst>
          </p:cNvPr>
          <p:cNvSpPr/>
          <p:nvPr/>
        </p:nvSpPr>
        <p:spPr>
          <a:xfrm>
            <a:off x="7154036" y="1749627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Oval 55">
            <a:extLst>
              <a:ext uri="{FF2B5EF4-FFF2-40B4-BE49-F238E27FC236}">
                <a16:creationId xmlns:a16="http://schemas.microsoft.com/office/drawing/2014/main" id="{51AAD5DE-9EBE-4DDD-91F8-878C04E946E0}"/>
              </a:ext>
            </a:extLst>
          </p:cNvPr>
          <p:cNvSpPr/>
          <p:nvPr/>
        </p:nvSpPr>
        <p:spPr>
          <a:xfrm>
            <a:off x="7179393" y="4381823"/>
            <a:ext cx="503161" cy="483900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EDC905C-2EC7-458C-8765-B4C09D45DC91}"/>
              </a:ext>
            </a:extLst>
          </p:cNvPr>
          <p:cNvSpPr/>
          <p:nvPr/>
        </p:nvSpPr>
        <p:spPr>
          <a:xfrm>
            <a:off x="5107285" y="2294720"/>
            <a:ext cx="1911361" cy="1911361"/>
          </a:xfrm>
          <a:prstGeom prst="ellipse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关键词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CC14E1B-61C8-4E71-AF0F-DFC7A0AF1419}"/>
              </a:ext>
            </a:extLst>
          </p:cNvPr>
          <p:cNvSpPr txBox="1"/>
          <p:nvPr/>
        </p:nvSpPr>
        <p:spPr>
          <a:xfrm>
            <a:off x="2817286" y="1377798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C2DA965-3DED-4EC8-ACDB-18473DA5D8D4}"/>
              </a:ext>
            </a:extLst>
          </p:cNvPr>
          <p:cNvSpPr/>
          <p:nvPr/>
        </p:nvSpPr>
        <p:spPr>
          <a:xfrm>
            <a:off x="498547" y="1828438"/>
            <a:ext cx="3709916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261E532-4282-4F77-BBC1-C8E0EAECF5D5}"/>
              </a:ext>
            </a:extLst>
          </p:cNvPr>
          <p:cNvSpPr txBox="1"/>
          <p:nvPr/>
        </p:nvSpPr>
        <p:spPr>
          <a:xfrm>
            <a:off x="2992630" y="4204173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7613102-E4AB-45D3-81BF-EAE58DC7AC84}"/>
              </a:ext>
            </a:extLst>
          </p:cNvPr>
          <p:cNvSpPr/>
          <p:nvPr/>
        </p:nvSpPr>
        <p:spPr>
          <a:xfrm>
            <a:off x="673891" y="4654813"/>
            <a:ext cx="3709916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F7C07D8-6D50-417F-8508-A3C611DD1CA8}"/>
              </a:ext>
            </a:extLst>
          </p:cNvPr>
          <p:cNvSpPr txBox="1"/>
          <p:nvPr/>
        </p:nvSpPr>
        <p:spPr>
          <a:xfrm>
            <a:off x="7657197" y="1374816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C5C68CD-B852-4585-A4A3-50E3E68B3190}"/>
              </a:ext>
            </a:extLst>
          </p:cNvPr>
          <p:cNvSpPr/>
          <p:nvPr/>
        </p:nvSpPr>
        <p:spPr>
          <a:xfrm>
            <a:off x="7917591" y="1930424"/>
            <a:ext cx="3709916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CCB3424-CE59-44F0-8F3D-B58DAFB804BE}"/>
              </a:ext>
            </a:extLst>
          </p:cNvPr>
          <p:cNvSpPr txBox="1"/>
          <p:nvPr/>
        </p:nvSpPr>
        <p:spPr>
          <a:xfrm>
            <a:off x="7682554" y="3922084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A587C2B-ABAB-4CBE-99D8-F3FCD05D41BF}"/>
              </a:ext>
            </a:extLst>
          </p:cNvPr>
          <p:cNvSpPr/>
          <p:nvPr/>
        </p:nvSpPr>
        <p:spPr>
          <a:xfrm>
            <a:off x="7942948" y="4477692"/>
            <a:ext cx="3709916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107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33792-9934-474E-97F1-B3175D774EB2}"/>
              </a:ext>
            </a:extLst>
          </p:cNvPr>
          <p:cNvSpPr txBox="1">
            <a:spLocks/>
          </p:cNvSpPr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</a:p>
        </p:txBody>
      </p:sp>
      <p:sp>
        <p:nvSpPr>
          <p:cNvPr id="3" name="文本占位符 23">
            <a:extLst>
              <a:ext uri="{FF2B5EF4-FFF2-40B4-BE49-F238E27FC236}">
                <a16:creationId xmlns:a16="http://schemas.microsoft.com/office/drawing/2014/main" id="{872F3927-DD84-4720-A161-58BD5D85C1CC}"/>
              </a:ext>
            </a:extLst>
          </p:cNvPr>
          <p:cNvSpPr txBox="1">
            <a:spLocks/>
          </p:cNvSpPr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03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41244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517</Words>
  <Application>Microsoft Office PowerPoint</Application>
  <PresentationFormat>宽屏</PresentationFormat>
  <Paragraphs>85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方正姚体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一段内容</vt:lpstr>
      <vt:lpstr>两段内容</vt:lpstr>
      <vt:lpstr>PowerPoint 演示文稿</vt:lpstr>
      <vt:lpstr>三段内容</vt:lpstr>
      <vt:lpstr>多段内容</vt:lpstr>
      <vt:lpstr>PowerPoint 演示文稿</vt:lpstr>
      <vt:lpstr>个人介绍</vt:lpstr>
      <vt:lpstr>奖状荣誉</vt:lpstr>
      <vt:lpstr>PowerPoint 演示文稿</vt:lpstr>
      <vt:lpstr>图文页面</vt:lpstr>
      <vt:lpstr>PowerPoint 演示文稿</vt:lpstr>
      <vt:lpstr>图表</vt:lpstr>
      <vt:lpstr>PowerPoint 演示文稿</vt:lpstr>
      <vt:lpstr>时间轴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22</cp:revision>
  <dcterms:created xsi:type="dcterms:W3CDTF">2020-05-06T12:57:20Z</dcterms:created>
  <dcterms:modified xsi:type="dcterms:W3CDTF">2020-05-08T10:20:15Z</dcterms:modified>
</cp:coreProperties>
</file>